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0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10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11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12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19"/>
  </p:notesMasterIdLst>
  <p:handoutMasterIdLst>
    <p:handoutMasterId r:id="rId120"/>
  </p:handoutMasterIdLst>
  <p:sldIdLst>
    <p:sldId id="338" r:id="rId2"/>
    <p:sldId id="746" r:id="rId3"/>
    <p:sldId id="256" r:id="rId4"/>
    <p:sldId id="257" r:id="rId5"/>
    <p:sldId id="349" r:id="rId6"/>
    <p:sldId id="351" r:id="rId7"/>
    <p:sldId id="352" r:id="rId8"/>
    <p:sldId id="316" r:id="rId9"/>
    <p:sldId id="317" r:id="rId10"/>
    <p:sldId id="324" r:id="rId11"/>
    <p:sldId id="340" r:id="rId12"/>
    <p:sldId id="750" r:id="rId13"/>
    <p:sldId id="803" r:id="rId14"/>
    <p:sldId id="805" r:id="rId15"/>
    <p:sldId id="804" r:id="rId16"/>
    <p:sldId id="833" r:id="rId17"/>
    <p:sldId id="834" r:id="rId18"/>
    <p:sldId id="835" r:id="rId19"/>
    <p:sldId id="837" r:id="rId20"/>
    <p:sldId id="836" r:id="rId21"/>
    <p:sldId id="838" r:id="rId22"/>
    <p:sldId id="839" r:id="rId23"/>
    <p:sldId id="840" r:id="rId24"/>
    <p:sldId id="297" r:id="rId25"/>
    <p:sldId id="309" r:id="rId26"/>
    <p:sldId id="749" r:id="rId27"/>
    <p:sldId id="264" r:id="rId28"/>
    <p:sldId id="353" r:id="rId29"/>
    <p:sldId id="355" r:id="rId30"/>
    <p:sldId id="337" r:id="rId31"/>
    <p:sldId id="336" r:id="rId32"/>
    <p:sldId id="267" r:id="rId33"/>
    <p:sldId id="281" r:id="rId34"/>
    <p:sldId id="266" r:id="rId35"/>
    <p:sldId id="347" r:id="rId36"/>
    <p:sldId id="268" r:id="rId37"/>
    <p:sldId id="282" r:id="rId38"/>
    <p:sldId id="680" r:id="rId39"/>
    <p:sldId id="284" r:id="rId40"/>
    <p:sldId id="280" r:id="rId41"/>
    <p:sldId id="269" r:id="rId42"/>
    <p:sldId id="270" r:id="rId43"/>
    <p:sldId id="334" r:id="rId44"/>
    <p:sldId id="320" r:id="rId45"/>
    <p:sldId id="275" r:id="rId46"/>
    <p:sldId id="676" r:id="rId47"/>
    <p:sldId id="672" r:id="rId48"/>
    <p:sldId id="673" r:id="rId49"/>
    <p:sldId id="273" r:id="rId50"/>
    <p:sldId id="279" r:id="rId51"/>
    <p:sldId id="652" r:id="rId52"/>
    <p:sldId id="745" r:id="rId53"/>
    <p:sldId id="615" r:id="rId54"/>
    <p:sldId id="341" r:id="rId55"/>
    <p:sldId id="677" r:id="rId56"/>
    <p:sldId id="343" r:id="rId57"/>
    <p:sldId id="678" r:id="rId58"/>
    <p:sldId id="670" r:id="rId59"/>
    <p:sldId id="654" r:id="rId60"/>
    <p:sldId id="630" r:id="rId61"/>
    <p:sldId id="637" r:id="rId62"/>
    <p:sldId id="492" r:id="rId63"/>
    <p:sldId id="643" r:id="rId64"/>
    <p:sldId id="644" r:id="rId65"/>
    <p:sldId id="646" r:id="rId66"/>
    <p:sldId id="647" r:id="rId67"/>
    <p:sldId id="649" r:id="rId68"/>
    <p:sldId id="744" r:id="rId69"/>
    <p:sldId id="512" r:id="rId70"/>
    <p:sldId id="621" r:id="rId71"/>
    <p:sldId id="665" r:id="rId72"/>
    <p:sldId id="667" r:id="rId73"/>
    <p:sldId id="668" r:id="rId74"/>
    <p:sldId id="669" r:id="rId75"/>
    <p:sldId id="625" r:id="rId76"/>
    <p:sldId id="626" r:id="rId77"/>
    <p:sldId id="287" r:id="rId78"/>
    <p:sldId id="600" r:id="rId79"/>
    <p:sldId id="307" r:id="rId80"/>
    <p:sldId id="311" r:id="rId81"/>
    <p:sldId id="285" r:id="rId82"/>
    <p:sldId id="549" r:id="rId83"/>
    <p:sldId id="627" r:id="rId84"/>
    <p:sldId id="632" r:id="rId85"/>
    <p:sldId id="633" r:id="rId86"/>
    <p:sldId id="656" r:id="rId87"/>
    <p:sldId id="657" r:id="rId88"/>
    <p:sldId id="532" r:id="rId89"/>
    <p:sldId id="658" r:id="rId90"/>
    <p:sldId id="535" r:id="rId91"/>
    <p:sldId id="539" r:id="rId92"/>
    <p:sldId id="292" r:id="rId93"/>
    <p:sldId id="293" r:id="rId94"/>
    <p:sldId id="661" r:id="rId95"/>
    <p:sldId id="663" r:id="rId96"/>
    <p:sldId id="747" r:id="rId97"/>
    <p:sldId id="659" r:id="rId98"/>
    <p:sldId id="524" r:id="rId99"/>
    <p:sldId id="748" r:id="rId100"/>
    <p:sldId id="584" r:id="rId101"/>
    <p:sldId id="585" r:id="rId102"/>
    <p:sldId id="650" r:id="rId103"/>
    <p:sldId id="570" r:id="rId104"/>
    <p:sldId id="662" r:id="rId105"/>
    <p:sldId id="569" r:id="rId106"/>
    <p:sldId id="571" r:id="rId107"/>
    <p:sldId id="566" r:id="rId108"/>
    <p:sldId id="564" r:id="rId109"/>
    <p:sldId id="563" r:id="rId110"/>
    <p:sldId id="655" r:id="rId111"/>
    <p:sldId id="302" r:id="rId112"/>
    <p:sldId id="674" r:id="rId113"/>
    <p:sldId id="610" r:id="rId114"/>
    <p:sldId id="607" r:id="rId115"/>
    <p:sldId id="327" r:id="rId116"/>
    <p:sldId id="328" r:id="rId117"/>
    <p:sldId id="315" r:id="rId118"/>
  </p:sldIdLst>
  <p:sldSz cx="19799300" cy="11160125"/>
  <p:notesSz cx="6858000" cy="9144000"/>
  <p:embeddedFontLst>
    <p:embeddedFont>
      <p:font typeface="Calibri" panose="020F0502020204030204" pitchFamily="34" charset="0"/>
      <p:regular r:id="rId121"/>
      <p:bold r:id="rId122"/>
      <p:italic r:id="rId123"/>
      <p:boldItalic r:id="rId124"/>
    </p:embeddedFont>
    <p:embeddedFont>
      <p:font typeface="Tinkoff Sans" panose="02000506050000020004" pitchFamily="2" charset="77"/>
      <p:regular r:id="rId125"/>
      <p:bold r:id="rId126"/>
    </p:embeddedFont>
    <p:embeddedFont>
      <p:font typeface="TINKOFFSANS-MEDIUM" panose="02000506050000020004" pitchFamily="2" charset="77"/>
      <p:regular r:id="rId127"/>
    </p:embeddedFont>
    <p:embeddedFont>
      <p:font typeface="TINKOFFSANS-MEDIUM" panose="02000506050000020004" pitchFamily="2" charset="77"/>
      <p:regular r:id="rId127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ВАЖНО!!! Как пользовтаься шаблоном?" id="{ABFEECC4-6201-9241-B528-0973D63AE4CA}">
          <p14:sldIdLst>
            <p14:sldId id="338"/>
          </p14:sldIdLst>
        </p14:section>
        <p14:section name="Сетка в презентациях" id="{0E16339E-237F-0148-B0B0-4DDEDCDA4132}">
          <p14:sldIdLst>
            <p14:sldId id="746"/>
          </p14:sldIdLst>
        </p14:section>
        <p14:section name="Цвета в презентации" id="{80934B76-7569-894D-96FA-E96BC818DA44}">
          <p14:sldIdLst>
            <p14:sldId id="256"/>
            <p14:sldId id="257"/>
          </p14:sldIdLst>
        </p14:section>
        <p14:section name="Библиотека 3D/Иконок" id="{51DFFC75-6FF6-AC47-AAB9-9EBF00776929}">
          <p14:sldIdLst>
            <p14:sldId id="349"/>
            <p14:sldId id="351"/>
            <p14:sldId id="352"/>
            <p14:sldId id="316"/>
            <p14:sldId id="317"/>
            <p14:sldId id="324"/>
          </p14:sldIdLst>
        </p14:section>
        <p14:section name="Титульные слайды" id="{1A2CE64B-8A8D-9341-9493-15AD55DBE17E}">
          <p14:sldIdLst>
            <p14:sldId id="340"/>
            <p14:sldId id="750"/>
            <p14:sldId id="803"/>
            <p14:sldId id="805"/>
            <p14:sldId id="804"/>
            <p14:sldId id="833"/>
            <p14:sldId id="834"/>
            <p14:sldId id="835"/>
            <p14:sldId id="837"/>
            <p14:sldId id="836"/>
            <p14:sldId id="838"/>
            <p14:sldId id="839"/>
            <p14:sldId id="840"/>
          </p14:sldIdLst>
        </p14:section>
        <p14:section name="Слайд разделитель тем" id="{A0F0AB5E-C3C1-0547-9DD6-2DD5C1FE8EF7}">
          <p14:sldIdLst>
            <p14:sldId id="297"/>
          </p14:sldIdLst>
        </p14:section>
        <p14:section name="Слайд-отбивка с картинкой" id="{1F5E1F36-F942-C44B-952A-F98AD44ACB4C}">
          <p14:sldIdLst>
            <p14:sldId id="309"/>
            <p14:sldId id="749"/>
          </p14:sldIdLst>
        </p14:section>
        <p14:section name="Слайды наполнители/Текст" id="{AAC21082-8BF7-E34B-9E25-3EF50ACF95F1}">
          <p14:sldIdLst>
            <p14:sldId id="264"/>
            <p14:sldId id="353"/>
            <p14:sldId id="355"/>
            <p14:sldId id="337"/>
            <p14:sldId id="336"/>
            <p14:sldId id="267"/>
            <p14:sldId id="281"/>
            <p14:sldId id="266"/>
            <p14:sldId id="347"/>
            <p14:sldId id="268"/>
            <p14:sldId id="282"/>
            <p14:sldId id="680"/>
            <p14:sldId id="284"/>
            <p14:sldId id="280"/>
            <p14:sldId id="269"/>
            <p14:sldId id="270"/>
            <p14:sldId id="334"/>
            <p14:sldId id="320"/>
            <p14:sldId id="275"/>
            <p14:sldId id="676"/>
            <p14:sldId id="672"/>
            <p14:sldId id="673"/>
            <p14:sldId id="273"/>
            <p14:sldId id="279"/>
            <p14:sldId id="652"/>
            <p14:sldId id="745"/>
          </p14:sldIdLst>
        </p14:section>
        <p14:section name="Слайд с темами" id="{D54C36DA-9F9E-AB4B-B77E-3DF56173D731}">
          <p14:sldIdLst>
            <p14:sldId id="615"/>
          </p14:sldIdLst>
        </p14:section>
        <p14:section name="Слайды /Текст+Изображение" id="{C46A06CE-C523-2046-897A-802C8D9FFBDA}">
          <p14:sldIdLst>
            <p14:sldId id="341"/>
            <p14:sldId id="677"/>
            <p14:sldId id="343"/>
            <p14:sldId id="678"/>
            <p14:sldId id="670"/>
            <p14:sldId id="654"/>
            <p14:sldId id="630"/>
            <p14:sldId id="637"/>
            <p14:sldId id="492"/>
            <p14:sldId id="643"/>
            <p14:sldId id="644"/>
            <p14:sldId id="646"/>
            <p14:sldId id="647"/>
            <p14:sldId id="649"/>
            <p14:sldId id="744"/>
            <p14:sldId id="512"/>
          </p14:sldIdLst>
        </p14:section>
        <p14:section name="Слайд с видео" id="{C788C13E-466E-BA46-B308-01B4D0C69581}">
          <p14:sldIdLst>
            <p14:sldId id="621"/>
          </p14:sldIdLst>
        </p14:section>
        <p14:section name="Слайды с инфографикой" id="{38064241-0BA0-9D4A-A2B5-B826C5DEB8BA}">
          <p14:sldIdLst>
            <p14:sldId id="665"/>
            <p14:sldId id="667"/>
            <p14:sldId id="668"/>
            <p14:sldId id="669"/>
            <p14:sldId id="625"/>
            <p14:sldId id="626"/>
            <p14:sldId id="287"/>
            <p14:sldId id="600"/>
            <p14:sldId id="307"/>
            <p14:sldId id="311"/>
            <p14:sldId id="285"/>
            <p14:sldId id="549"/>
            <p14:sldId id="627"/>
          </p14:sldIdLst>
        </p14:section>
        <p14:section name="Слайд с сотрудниками" id="{6AB4839B-B6AE-7446-B880-037AEBCBC1F6}">
          <p14:sldIdLst>
            <p14:sldId id="632"/>
            <p14:sldId id="633"/>
          </p14:sldIdLst>
        </p14:section>
        <p14:section name="Слайды с макапами" id="{CA9118DE-A53F-E544-9DE6-0FA0EAD83900}">
          <p14:sldIdLst>
            <p14:sldId id="656"/>
            <p14:sldId id="657"/>
            <p14:sldId id="532"/>
            <p14:sldId id="658"/>
            <p14:sldId id="535"/>
            <p14:sldId id="539"/>
            <p14:sldId id="292"/>
            <p14:sldId id="293"/>
            <p14:sldId id="661"/>
            <p14:sldId id="663"/>
          </p14:sldIdLst>
        </p14:section>
        <p14:section name="Слайды с картой" id="{AC83F3A3-D46E-3E4A-8A91-76A9388703F3}">
          <p14:sldIdLst>
            <p14:sldId id="747"/>
          </p14:sldIdLst>
        </p14:section>
        <p14:section name="Roadmap" id="{6A885FB0-B1C6-3A46-81BC-B9A906CE248F}">
          <p14:sldIdLst>
            <p14:sldId id="659"/>
          </p14:sldIdLst>
        </p14:section>
        <p14:section name="Слайды с календарем" id="{0C56B804-AE79-EE4D-ABCE-39619EC08C8E}">
          <p14:sldIdLst>
            <p14:sldId id="524"/>
            <p14:sldId id="748"/>
          </p14:sldIdLst>
        </p14:section>
        <p14:section name="Воронка" id="{A0032DC6-6AE8-3A45-A001-6A57B645DBF7}">
          <p14:sldIdLst>
            <p14:sldId id="584"/>
            <p14:sldId id="585"/>
          </p14:sldIdLst>
        </p14:section>
        <p14:section name="Графики" id="{08E34C14-3F76-CA4A-90B2-B8B54DBC723A}">
          <p14:sldIdLst>
            <p14:sldId id="650"/>
            <p14:sldId id="570"/>
            <p14:sldId id="662"/>
            <p14:sldId id="569"/>
            <p14:sldId id="571"/>
            <p14:sldId id="566"/>
            <p14:sldId id="564"/>
            <p14:sldId id="563"/>
            <p14:sldId id="655"/>
            <p14:sldId id="302"/>
            <p14:sldId id="674"/>
          </p14:sldIdLst>
        </p14:section>
        <p14:section name="Слайды с таблицой" id="{14093536-FB84-5748-83FC-4474707A736E}">
          <p14:sldIdLst>
            <p14:sldId id="610"/>
            <p14:sldId id="607"/>
            <p14:sldId id="327"/>
            <p14:sldId id="328"/>
          </p14:sldIdLst>
        </p14:section>
        <p14:section name="Завершающий слайд" id="{629D2865-0EDD-ED4A-B2F7-13BC98080177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AA9"/>
    <a:srgbClr val="B1C5FA"/>
    <a:srgbClr val="F9DD2D"/>
    <a:srgbClr val="333333"/>
    <a:srgbClr val="525355"/>
    <a:srgbClr val="222424"/>
    <a:srgbClr val="606469"/>
    <a:srgbClr val="C9C9C9"/>
    <a:srgbClr val="3D3E3E"/>
    <a:srgbClr val="21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38"/>
    <p:restoredTop sz="86383"/>
  </p:normalViewPr>
  <p:slideViewPr>
    <p:cSldViewPr snapToGrid="0" snapToObjects="1" showGuides="1">
      <p:cViewPr>
        <p:scale>
          <a:sx n="78" d="100"/>
          <a:sy n="78" d="100"/>
        </p:scale>
        <p:origin x="1016" y="440"/>
      </p:cViewPr>
      <p:guideLst/>
    </p:cSldViewPr>
  </p:slideViewPr>
  <p:outlineViewPr>
    <p:cViewPr>
      <p:scale>
        <a:sx n="33" d="100"/>
        <a:sy n="33" d="100"/>
      </p:scale>
      <p:origin x="0" y="-262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3.fntdata"/><Relationship Id="rId128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4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handoutMaster" Target="handoutMasters/handoutMaster1.xml"/><Relationship Id="rId125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med" len="lg"/>
                <a:tailEnd type="oval" w="med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FCF-3848-AB0D-ADB5F74B8AB2}"/>
                </c:ext>
              </c:extLst>
            </c:dLbl>
            <c:dLbl>
              <c:idx val="1"/>
              <c:layout>
                <c:manualLayout>
                  <c:x val="-1.5676567962304148E-2"/>
                  <c:y val="-6.80213721008735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FCF-3848-AB0D-ADB5F74B8AB2}"/>
                </c:ext>
              </c:extLst>
            </c:dLbl>
            <c:dLbl>
              <c:idx val="2"/>
              <c:layout>
                <c:manualLayout>
                  <c:x val="-2.5082508739686638E-2"/>
                  <c:y val="-5.95187005882644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2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CF-3848-AB0D-ADB5F74B8A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solidFill>
                  <a:schemeClr val="accent3"/>
                </a:solidFill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rgbClr val="438BF9"/>
                </a:solidFill>
                <a:round/>
                <a:headEnd type="oval" w="lg" len="med"/>
                <a:tailEnd type="oval" w="lg" len="lg"/>
              </a:ln>
              <a:effectLst/>
            </c:spPr>
            <c:extLst>
              <c:ext xmlns:c16="http://schemas.microsoft.com/office/drawing/2014/chart" uri="{C3380CC4-5D6E-409C-BE32-E72D297353CC}">
                <c16:uniqueId val="{00000006-1FCF-3848-AB0D-ADB5F74B8AB2}"/>
              </c:ext>
            </c:extLst>
          </c:dPt>
          <c:dLbls>
            <c:dLbl>
              <c:idx val="0"/>
              <c:layout>
                <c:manualLayout>
                  <c:x val="-1.9595709952880187E-2"/>
                  <c:y val="-5.44170976806988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FCF-3848-AB0D-ADB5F74B8AB2}"/>
                </c:ext>
              </c:extLst>
            </c:dLbl>
            <c:dLbl>
              <c:idx val="1"/>
              <c:layout>
                <c:manualLayout>
                  <c:x val="-2.1163366749110603E-2"/>
                  <c:y val="-5.7818166285742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FCF-3848-AB0D-ADB5F74B8AB2}"/>
                </c:ext>
              </c:extLst>
            </c:dLbl>
            <c:dLbl>
              <c:idx val="2"/>
              <c:layout>
                <c:manualLayout>
                  <c:x val="-1.567656796230414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FCF-3848-AB0D-ADB5F74B8AB2}"/>
                </c:ext>
              </c:extLst>
            </c:dLbl>
            <c:dLbl>
              <c:idx val="3"/>
              <c:layout>
                <c:manualLayout>
                  <c:x val="-1.2541254369843434E-2"/>
                  <c:y val="6.12192348907861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438BF9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CF-3848-AB0D-ADB5F74B8A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bg1">
                  <a:lumMod val="50000"/>
                  <a:lumOff val="50000"/>
                </a:schemeClr>
              </a:solidFill>
              <a:round/>
              <a:headEnd type="oval" w="lg" len="lg"/>
              <a:tailEnd type="oval" w="lg" len="lg"/>
            </a:ln>
            <a:effectLst/>
          </c:spPr>
          <c:marker>
            <c:symbol val="circle"/>
            <c:size val="3"/>
            <c:spPr>
              <a:noFill/>
              <a:ln w="9525">
                <a:noFill/>
              </a:ln>
              <a:effectLst/>
            </c:spPr>
          </c:marker>
          <c:dPt>
            <c:idx val="2"/>
            <c:marker>
              <c:symbol val="circle"/>
              <c:size val="3"/>
              <c:spPr>
                <a:noFill/>
                <a:ln w="9525">
                  <a:noFill/>
                </a:ln>
                <a:effectLst/>
              </c:spPr>
            </c:marker>
            <c:bubble3D val="0"/>
            <c:spPr>
              <a:ln w="44450" cap="rnd">
                <a:solidFill>
                  <a:schemeClr val="bg1">
                    <a:lumMod val="50000"/>
                    <a:lumOff val="50000"/>
                  </a:schemeClr>
                </a:solidFill>
                <a:round/>
                <a:headEnd type="oval" w="lg" len="med"/>
                <a:tailEnd type="oval" w="lg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1FCF-3848-AB0D-ADB5F74B8AB2}"/>
              </c:ext>
            </c:extLst>
          </c:dPt>
          <c:dLbls>
            <c:dLbl>
              <c:idx val="0"/>
              <c:layout>
                <c:manualLayout>
                  <c:x val="-1.3325082767958527E-2"/>
                  <c:y val="6.1219234890786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FCF-3848-AB0D-ADB5F74B8AB2}"/>
                </c:ext>
              </c:extLst>
            </c:dLbl>
            <c:dLbl>
              <c:idx val="1"/>
              <c:layout>
                <c:manualLayout>
                  <c:x val="-1.0189769175497698E-2"/>
                  <c:y val="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FCF-3848-AB0D-ADB5F74B8AB2}"/>
                </c:ext>
              </c:extLst>
            </c:dLbl>
            <c:dLbl>
              <c:idx val="2"/>
              <c:layout>
                <c:manualLayout>
                  <c:x val="-6.2706271849216596E-3"/>
                  <c:y val="5.78181662857424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FCF-3848-AB0D-ADB5F74B8AB2}"/>
                </c:ext>
              </c:extLst>
            </c:dLbl>
            <c:dLbl>
              <c:idx val="3"/>
              <c:layout>
                <c:manualLayout>
                  <c:x val="-1.4892739564189057E-2"/>
                  <c:y val="-6.63208377983517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FCF-3848-AB0D-ADB5F74B8A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rgbClr val="949494"/>
                    </a:solidFill>
                    <a:latin typeface="TINKOFFSANS-MEDIUM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CF-3848-AB0D-ADB5F74B8A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10372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Февраль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0.2</c:v>
                </c:pt>
                <c:pt idx="2">
                  <c:v>0.35</c:v>
                </c:pt>
                <c:pt idx="3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4B-4398-943C-4A9BFB667C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Март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</c:v>
                </c:pt>
                <c:pt idx="1">
                  <c:v>0.25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2A-49B3-A5D8-5CA6476B4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solidFill>
                  <a:schemeClr val="bg1"/>
                </a:solidFill>
                <a:latin typeface="TINKOFFSANS-MEDIUM" panose="02000506050000020004" pitchFamily="2" charset="0"/>
              </a:rPr>
              <a:t>Январь</a:t>
            </a:r>
            <a:endParaRPr lang="en-US" sz="2400" b="0" i="0" dirty="0">
              <a:solidFill>
                <a:schemeClr val="bg1"/>
              </a:solidFill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</c:v>
                </c:pt>
                <c:pt idx="2">
                  <c:v>0.4</c:v>
                </c:pt>
                <c:pt idx="3">
                  <c:v>0.35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2F-4324-AA2F-AA5F7D86A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>
              <a:lumMod val="65000"/>
            </a:schemeClr>
          </a:solidFill>
        </a:defRPr>
      </a:pPr>
      <a:endParaRPr lang="en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F3-405F-B642-2D4223B140A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F3-405F-B642-2D4223B140A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F3-405F-B642-2D4223B14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D6-4F45-B0A1-0CDD7B857345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333333"/>
            </a:solidFill>
            <a:ln>
              <a:noFill/>
            </a:ln>
            <a:effectLst/>
          </c:spPr>
          <c:cat>
            <c:strRef>
              <c:f>Лист1!$A$2:$A$6</c:f>
              <c:strCache>
                <c:ptCount val="5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D6-4F45-B0A1-0CDD7B8573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4393472"/>
        <c:axId val="581538880"/>
      </c:areaChart>
      <c:catAx>
        <c:axId val="1814393472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bg2">
                  <a:lumMod val="60000"/>
                  <a:lumOff val="40000"/>
                  <a:alpha val="52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  <a:cs typeface="+mn-cs"/>
              </a:defRPr>
            </a:pPr>
            <a:endParaRPr lang="en-RU"/>
          </a:p>
        </c:txPr>
        <c:crossAx val="581538880"/>
        <c:crosses val="autoZero"/>
        <c:auto val="1"/>
        <c:lblAlgn val="ctr"/>
        <c:lblOffset val="100"/>
        <c:noMultiLvlLbl val="0"/>
      </c:catAx>
      <c:valAx>
        <c:axId val="581538880"/>
        <c:scaling>
          <c:orientation val="minMax"/>
          <c:min val="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814393472"/>
        <c:crosses val="autoZero"/>
        <c:crossBetween val="midCat"/>
      </c:valAx>
      <c:spPr>
        <a:noFill/>
        <a:ln>
          <a:noFill/>
        </a:ln>
        <a:effectLst>
          <a:glow rad="127000">
            <a:schemeClr val="accent2"/>
          </a:glow>
        </a:effectLst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  <a:latin typeface="Tinkoff Sans" panose="02000506050000020004" pitchFamily="2" charset="0"/>
        </a:defRPr>
      </a:pPr>
      <a:endParaRPr lang="en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0C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A0-8142-BE95-7B6205FA4D43}"/>
              </c:ext>
            </c:extLst>
          </c:dPt>
          <c:dPt>
            <c:idx val="2"/>
            <c:invertIfNegative val="0"/>
            <c:bubble3D val="0"/>
            <c:spPr>
              <a:solidFill>
                <a:srgbClr val="666E7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EA0-8142-BE95-7B6205FA4D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08-4E43-8364-9EC2B163652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pattFill prst="ltDnDiag">
              <a:fgClr>
                <a:schemeClr val="accent4"/>
              </a:fgClr>
              <a:bgClr>
                <a:schemeClr val="tx2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08-4E43-8364-9EC2B16365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8"/>
        <c:overlap val="-3"/>
        <c:axId val="96134416"/>
        <c:axId val="774074464"/>
      </c:barChart>
      <c:catAx>
        <c:axId val="96134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774074464"/>
        <c:crosses val="autoZero"/>
        <c:auto val="1"/>
        <c:lblAlgn val="ctr"/>
        <c:lblOffset val="100"/>
        <c:noMultiLvlLbl val="0"/>
      </c:catAx>
      <c:valAx>
        <c:axId val="774074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6134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accent3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3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bg2">
            <a:alpha val="0"/>
          </a:schemeClr>
        </a:gs>
        <a:gs pos="100000">
          <a:srgbClr val="333333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accent3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Lbls>
            <c:dLbl>
              <c:idx val="0"/>
              <c:layout>
                <c:manualLayout>
                  <c:x val="-0.17830414506438372"/>
                  <c:y val="-2.52298749531906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9.9057858369100849E-3"/>
                  <c:y val="-3.36398332709208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3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>
                  <c:v>2018</c:v>
                </c:pt>
                <c:pt idx="1">
                  <c:v>2019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0.6</c:v>
                </c:pt>
                <c:pt idx="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bg2">
            <a:alpha val="0"/>
          </a:schemeClr>
        </a:gs>
        <a:gs pos="100000">
          <a:srgbClr val="333333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9F9-664F-8FBB-1D694F6BDDB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44450" cap="rnd">
              <a:solidFill>
                <a:srgbClr val="438BF9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9F9-664F-8FBB-1D694F6BDDB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44450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29F9-664F-8FBB-1D694F6BDD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151136"/>
        <c:axId val="594152448"/>
      </c:lineChart>
      <c:catAx>
        <c:axId val="59415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2448"/>
        <c:crosses val="autoZero"/>
        <c:auto val="1"/>
        <c:lblAlgn val="ctr"/>
        <c:lblOffset val="100"/>
        <c:noMultiLvlLbl val="0"/>
      </c:catAx>
      <c:valAx>
        <c:axId val="59415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25923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415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accent3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accent3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3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3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bg2">
            <a:alpha val="0"/>
          </a:schemeClr>
        </a:gs>
        <a:gs pos="100000">
          <a:srgbClr val="333333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5692166604300222"/>
          <c:h val="0.89730567230835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FE-AD4C-8780-6876D39CFE5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rgbClr val="A6C7FC"/>
            </a:solid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2.4</c:v>
                </c:pt>
                <c:pt idx="1">
                  <c:v>3.8</c:v>
                </c:pt>
                <c:pt idx="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FE-AD4C-8780-6876D39CFE5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pattFill prst="ltUpDiag">
              <a:fgClr>
                <a:schemeClr val="accent4"/>
              </a:fgClr>
              <a:bgClr>
                <a:schemeClr val="accent2"/>
              </a:bgClr>
            </a:pattFill>
            <a:ln>
              <a:noFill/>
            </a:ln>
            <a:effectLst/>
          </c:spPr>
          <c:invertIfNegative val="0"/>
          <c:cat>
            <c:strRef>
              <c:f>Лист1!$A$2:$A$4</c:f>
              <c:strCache>
                <c:ptCount val="3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</c:strCache>
            </c:strRef>
          </c:cat>
          <c:val>
            <c:numRef>
              <c:f>Лист1!$D$2:$D$4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FE-AD4C-8780-6876D39CFE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3"/>
        <c:overlap val="-22"/>
        <c:axId val="1413191312"/>
        <c:axId val="1413478304"/>
      </c:barChart>
      <c:catAx>
        <c:axId val="141319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22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13478304"/>
        <c:crosses val="autoZero"/>
        <c:auto val="1"/>
        <c:lblAlgn val="ctr"/>
        <c:lblOffset val="100"/>
        <c:noMultiLvlLbl val="0"/>
      </c:catAx>
      <c:valAx>
        <c:axId val="14134783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13191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  <a:headEnd type="oval" w="med" len="med"/>
              <a:tailEnd type="oval"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44450" cap="rnd">
                <a:solidFill>
                  <a:schemeClr val="accent3"/>
                </a:solidFill>
                <a:round/>
                <a:headEnd type="oval" w="med" len="med"/>
                <a:tailEnd type="oval" w="sm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D9-F74D-919A-E5300E82BD88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44450" cap="rnd">
                <a:solidFill>
                  <a:schemeClr val="accent3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D9-F74D-919A-E5300E82BD88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3"/>
                </a:solidFill>
                <a:round/>
                <a:headEnd type="oval" w="med" len="med"/>
                <a:tailEnd type="oval" w="med" len="med"/>
              </a:ln>
              <a:effectLst/>
            </c:spPr>
            <c:extLst>
              <c:ext xmlns:c16="http://schemas.microsoft.com/office/drawing/2014/chart" uri="{C3380CC4-5D6E-409C-BE32-E72D297353CC}">
                <c16:uniqueId val="{00000008-25B1-D946-B839-856A47B889DB}"/>
              </c:ext>
            </c:extLst>
          </c:dPt>
          <c:dLbls>
            <c:dLbl>
              <c:idx val="0"/>
              <c:layout>
                <c:manualLayout>
                  <c:x val="-0.10080192187452366"/>
                  <c:y val="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D9-F74D-919A-E5300E82BD88}"/>
                </c:ext>
              </c:extLst>
            </c:dLbl>
            <c:dLbl>
              <c:idx val="1"/>
              <c:layout>
                <c:manualLayout>
                  <c:x val="2.6006450347452505E-3"/>
                  <c:y val="-6.30746873829766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6D9-F74D-919A-E5300E82BD88}"/>
                </c:ext>
              </c:extLst>
            </c:dLbl>
            <c:dLbl>
              <c:idx val="2"/>
              <c:layout>
                <c:manualLayout>
                  <c:x val="1.0957652842001E-2"/>
                  <c:y val="8.40995831773021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5B1-D946-B839-856A47B889DB}"/>
                </c:ext>
              </c:extLst>
            </c:dLbl>
            <c:dLbl>
              <c:idx val="3"/>
              <c:layout>
                <c:manualLayout>
                  <c:x val="5.4788264210005001E-3"/>
                  <c:y val="-1.261493747659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3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</c:v>
                </c:pt>
                <c:pt idx="1">
                  <c:v>0.7</c:v>
                </c:pt>
                <c:pt idx="2">
                  <c:v>0.38</c:v>
                </c:pt>
                <c:pt idx="3">
                  <c:v>0.62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6D9-F74D-919A-E5300E82BD88}"/>
            </c:ext>
          </c:extLst>
        </c:ser>
        <c:ser>
          <c:idx val="3"/>
          <c:order val="1"/>
          <c:tx>
            <c:strRef>
              <c:f>Лист1!$E$1</c:f>
              <c:strCache>
                <c:ptCount val="1"/>
                <c:pt idx="0">
                  <c:v>Ряд 3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  <a:headEnd type="oval" w="med" len="med"/>
              <a:tailEnd type="oval" w="med" len="med"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spPr>
              <a:ln w="44450" cap="rnd">
                <a:solidFill>
                  <a:schemeClr val="accent1"/>
                </a:solidFill>
                <a:round/>
                <a:headEnd type="oval" w="sm" len="med"/>
                <a:tailEnd type="oval" w="med" len="sm"/>
              </a:ln>
              <a:effectLst/>
            </c:spPr>
            <c:extLst>
              <c:ext xmlns:c16="http://schemas.microsoft.com/office/drawing/2014/chart" uri="{C3380CC4-5D6E-409C-BE32-E72D297353CC}">
                <c16:uniqueId val="{00000006-25B1-D946-B839-856A47B889DB}"/>
              </c:ext>
            </c:extLst>
          </c:dPt>
          <c:dLbls>
            <c:dLbl>
              <c:idx val="0"/>
              <c:layout>
                <c:manualLayout>
                  <c:x val="-9.679260010434218E-2"/>
                  <c:y val="-8.409958317730288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5B1-D946-B839-856A47B889DB}"/>
                </c:ext>
              </c:extLst>
            </c:dLbl>
            <c:dLbl>
              <c:idx val="1"/>
              <c:layout>
                <c:manualLayout>
                  <c:x val="-9.6792600104342194E-2"/>
                  <c:y val="-9.67145206538974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B1-D946-B839-856A47B889DB}"/>
                </c:ext>
              </c:extLst>
            </c:dLbl>
            <c:dLbl>
              <c:idx val="2"/>
              <c:layout>
                <c:manualLayout>
                  <c:x val="-3.6525509473338004E-3"/>
                  <c:y val="0.10512447897162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5B1-D946-B839-856A47B889DB}"/>
                </c:ext>
              </c:extLst>
            </c:dLbl>
            <c:dLbl>
              <c:idx val="3"/>
              <c:layout>
                <c:manualLayout>
                  <c:x val="1.4610203789334666E-2"/>
                  <c:y val="-9.6362992530479329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25B1-D946-B839-856A47B889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Tinkoff Sans" panose="02000506050000020004" pitchFamily="2" charset="0"/>
                    <a:ea typeface="+mn-ea"/>
                    <a:cs typeface="+mn-cs"/>
                  </a:defRPr>
                </a:pPr>
                <a:endParaRPr lang="en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Лист1!$A$2:$A$5</c:f>
              <c:strCache>
                <c:ptCount val="4"/>
                <c:pt idx="0">
                  <c:v>1Q19</c:v>
                </c:pt>
                <c:pt idx="1">
                  <c:v>2Q19</c:v>
                </c:pt>
                <c:pt idx="2">
                  <c:v>3Q19</c:v>
                </c:pt>
                <c:pt idx="3">
                  <c:v>4Q19</c:v>
                </c:pt>
              </c:strCache>
            </c:strRef>
          </c:cat>
          <c:val>
            <c:numRef>
              <c:f>Лист1!$E$2:$E$5</c:f>
              <c:numCache>
                <c:formatCode>0%</c:formatCode>
                <c:ptCount val="4"/>
                <c:pt idx="0">
                  <c:v>0.24</c:v>
                </c:pt>
                <c:pt idx="1">
                  <c:v>0.34</c:v>
                </c:pt>
                <c:pt idx="2">
                  <c:v>0.82</c:v>
                </c:pt>
                <c:pt idx="3">
                  <c:v>0.82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5B1-D946-B839-856A47B88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7593536"/>
        <c:axId val="1455902240"/>
      </c:lineChart>
      <c:catAx>
        <c:axId val="58759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455902240"/>
        <c:crosses val="autoZero"/>
        <c:auto val="1"/>
        <c:lblAlgn val="ctr"/>
        <c:lblOffset val="100"/>
        <c:noMultiLvlLbl val="0"/>
      </c:catAx>
      <c:valAx>
        <c:axId val="145590224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875935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bg2">
            <a:alpha val="0"/>
          </a:schemeClr>
        </a:gs>
        <a:gs pos="100000">
          <a:srgbClr val="333333"/>
        </a:gs>
      </a:gsLst>
      <a:lin ang="5400000" scaled="0"/>
    </a:gradFill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B1-5048-AA0F-87451779E80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B1-5048-AA0F-87451779E80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B1-5048-AA0F-87451779E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rgbClr val="438BF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765-AA47-8D67-6248501EE63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765-AA47-8D67-6248501EE63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765-AA47-8D67-6248501EE6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/>
            </a:solidFill>
          </c:spPr>
          <c:dPt>
            <c:idx val="0"/>
            <c:bubble3D val="0"/>
            <c:spPr>
              <a:solidFill>
                <a:schemeClr val="bg1">
                  <a:lumMod val="65000"/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32-3F45-8299-F1C78E577AB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32-3F45-8299-F1C78E577AB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32-3F45-8299-F1C78E577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495747425025335E-2"/>
          <c:y val="8.6959487758150683E-2"/>
          <c:w val="0.86231605382927146"/>
          <c:h val="0.895326542513337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15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F9-4BA8-B19C-79FB9343131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F9-4BA8-B19C-79FB9343131E}"/>
              </c:ext>
            </c:extLst>
          </c:dPt>
          <c:dPt>
            <c:idx val="2"/>
            <c:bubble3D val="0"/>
            <c:spPr>
              <a:solidFill>
                <a:srgbClr val="2C303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F9-4BA8-B19C-79FB9343131E}"/>
              </c:ext>
            </c:extLst>
          </c:dPt>
          <c:dPt>
            <c:idx val="3"/>
            <c:bubble3D val="0"/>
            <c:spPr>
              <a:solidFill>
                <a:srgbClr val="4A4E5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F9-4BA8-B19C-79FB9343131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F9-4BA8-B19C-79FB93431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4</c:v>
                </c:pt>
                <c:pt idx="7">
                  <c:v>3</c:v>
                </c:pt>
                <c:pt idx="8">
                  <c:v>4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E3-4DDB-81A2-772B51D7A1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3</c:v>
                </c:pt>
                <c:pt idx="4">
                  <c:v>3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1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E3-4DDB-81A2-772B51D7A1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6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4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5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E3-4DDB-81A2-772B51D7A1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9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06</c:v>
                </c:pt>
                <c:pt idx="1">
                  <c:v>07</c:v>
                </c:pt>
                <c:pt idx="2">
                  <c:v>08</c:v>
                </c:pt>
                <c:pt idx="3">
                  <c:v>09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01</c:v>
                </c:pt>
                <c:pt idx="8">
                  <c:v>02</c:v>
                </c:pt>
                <c:pt idx="9">
                  <c:v>03</c:v>
                </c:pt>
                <c:pt idx="10">
                  <c:v>04</c:v>
                </c:pt>
                <c:pt idx="11">
                  <c:v>05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8</c:v>
                </c:pt>
                <c:pt idx="1">
                  <c:v>6</c:v>
                </c:pt>
                <c:pt idx="2">
                  <c:v>2</c:v>
                </c:pt>
                <c:pt idx="3">
                  <c:v>7</c:v>
                </c:pt>
                <c:pt idx="4">
                  <c:v>3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FE3-4DDB-81A2-772B51D7A1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1172951400"/>
        <c:axId val="1172953040"/>
      </c:barChart>
      <c:catAx>
        <c:axId val="1172951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1172953040"/>
        <c:crosses val="autoZero"/>
        <c:auto val="1"/>
        <c:lblAlgn val="ctr"/>
        <c:lblOffset val="100"/>
        <c:noMultiLvlLbl val="0"/>
      </c:catAx>
      <c:valAx>
        <c:axId val="11729530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7295140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50-4E0D-9CA6-4C2E115960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FCDFE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50-4E0D-9CA6-4C2E115960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ltDnDiag">
              <a:fgClr>
                <a:schemeClr val="bg1">
                  <a:lumMod val="75000"/>
                </a:schemeClr>
              </a:fgClr>
              <a:bgClr>
                <a:schemeClr val="accent4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50-4E0D-9CA6-4C2E115960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7"/>
        <c:axId val="598289864"/>
        <c:axId val="598289536"/>
      </c:barChart>
      <c:catAx>
        <c:axId val="598289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8289536"/>
        <c:crosses val="autoZero"/>
        <c:auto val="1"/>
        <c:lblAlgn val="ctr"/>
        <c:lblOffset val="100"/>
        <c:noMultiLvlLbl val="0"/>
      </c:catAx>
      <c:valAx>
        <c:axId val="598289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2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598289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A0A1A3"/>
          </a:solidFill>
        </a:defRPr>
      </a:pPr>
      <a:endParaRPr lang="en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bg1"/>
                </a:solidFill>
                <a:latin typeface="TINKOFFSANS-MEDIUM" panose="02000506050000020004" pitchFamily="2" charset="0"/>
                <a:ea typeface="+mn-ea"/>
                <a:cs typeface="+mn-cs"/>
              </a:defRPr>
            </a:pPr>
            <a:r>
              <a:rPr lang="ru-RU" sz="2400" b="0" i="0" dirty="0">
                <a:latin typeface="TINKOFFSANS-MEDIUM" panose="02000506050000020004" pitchFamily="2" charset="0"/>
              </a:rPr>
              <a:t>Апрель</a:t>
            </a:r>
            <a:endParaRPr lang="en-US" sz="2400" b="0" i="0" dirty="0">
              <a:latin typeface="TINKOFFSANS-MEDIUM" panose="02000506050000020004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bg1"/>
              </a:solidFill>
              <a:latin typeface="TINKOFFSANS-MEDIUM" panose="02000506050000020004" pitchFamily="2" charset="0"/>
              <a:ea typeface="+mn-ea"/>
              <a:cs typeface="+mn-cs"/>
            </a:defRPr>
          </a:pPr>
          <a:endParaRPr lang="en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58BF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0.4</c:v>
                </c:pt>
                <c:pt idx="2">
                  <c:v>0.35</c:v>
                </c:pt>
                <c:pt idx="3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4A-482E-A1D7-C7806A85C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624128"/>
        <c:axId val="666614288"/>
      </c:lineChart>
      <c:catAx>
        <c:axId val="666624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6614288"/>
        <c:crosses val="autoZero"/>
        <c:auto val="1"/>
        <c:lblAlgn val="ctr"/>
        <c:lblOffset val="100"/>
        <c:noMultiLvlLbl val="0"/>
      </c:catAx>
      <c:valAx>
        <c:axId val="666614288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3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Tinkoff Sans" panose="02000506050000020004" pitchFamily="2" charset="0"/>
                <a:ea typeface="+mn-ea"/>
                <a:cs typeface="+mn-cs"/>
              </a:defRPr>
            </a:pPr>
            <a:endParaRPr lang="en-RU"/>
          </a:p>
        </c:txPr>
        <c:crossAx val="66662412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</a:defRPr>
      </a:pPr>
      <a:endParaRPr lang="en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17110-96F8-5A43-8C8C-AD2765B822FA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D55413BC-E99F-D04A-96CE-4E800B79CE70}">
      <dgm:prSet phldrT="[Текст]" custT="1"/>
      <dgm:spPr/>
      <dgm:t>
        <a:bodyPr lIns="0"/>
        <a:lstStyle/>
        <a:p>
          <a:pPr marL="0">
            <a:lnSpc>
              <a:spcPts val="3400"/>
            </a:lnSpc>
            <a:spcBef>
              <a:spcPts val="600"/>
            </a:spcBef>
            <a:spcAft>
              <a:spcPts val="600"/>
            </a:spcAft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5F86436-DD03-F54D-A144-8D2D82E84CE9}" type="parTrans" cxnId="{8A5F563A-16F7-D745-B8A4-E6A95EF4A732}">
      <dgm:prSet/>
      <dgm:spPr/>
      <dgm:t>
        <a:bodyPr/>
        <a:lstStyle/>
        <a:p>
          <a:endParaRPr lang="ru-RU"/>
        </a:p>
      </dgm:t>
    </dgm:pt>
    <dgm:pt modelId="{E3EF1AEC-8EEF-DD46-B12F-554BDFA5F613}" type="sibTrans" cxnId="{8A5F563A-16F7-D745-B8A4-E6A95EF4A732}">
      <dgm:prSet/>
      <dgm:spPr/>
      <dgm:t>
        <a:bodyPr/>
        <a:lstStyle/>
        <a:p>
          <a:endParaRPr lang="ru-RU"/>
        </a:p>
      </dgm:t>
    </dgm:pt>
    <dgm:pt modelId="{3AB453E1-7E11-324F-8ADD-C21D85D58F70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C603500B-45B2-F447-9F90-69C996E35745}" type="parTrans" cxnId="{8332AC53-3F7D-1A48-98F6-B7AC73A2AF18}">
      <dgm:prSet/>
      <dgm:spPr/>
      <dgm:t>
        <a:bodyPr/>
        <a:lstStyle/>
        <a:p>
          <a:endParaRPr lang="ru-RU"/>
        </a:p>
      </dgm:t>
    </dgm:pt>
    <dgm:pt modelId="{38A48B96-9716-C447-BD61-E11C50DB4BE1}" type="sibTrans" cxnId="{8332AC53-3F7D-1A48-98F6-B7AC73A2AF18}">
      <dgm:prSet/>
      <dgm:spPr/>
      <dgm:t>
        <a:bodyPr/>
        <a:lstStyle/>
        <a:p>
          <a:endParaRPr lang="ru-RU"/>
        </a:p>
      </dgm:t>
    </dgm:pt>
    <dgm:pt modelId="{61D8DE0D-7C4D-8548-AFE9-69CEA39A0F8D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985EC973-E999-F84B-B9AC-EF81966F6FA3}" type="parTrans" cxnId="{BE72C20B-F6EC-A04B-B28B-A3E2A3C77DCC}">
      <dgm:prSet/>
      <dgm:spPr/>
      <dgm:t>
        <a:bodyPr/>
        <a:lstStyle/>
        <a:p>
          <a:endParaRPr lang="ru-RU"/>
        </a:p>
      </dgm:t>
    </dgm:pt>
    <dgm:pt modelId="{0DE5124F-971A-B342-8B2F-5D3981FED5ED}" type="sibTrans" cxnId="{BE72C20B-F6EC-A04B-B28B-A3E2A3C77DCC}">
      <dgm:prSet/>
      <dgm:spPr/>
      <dgm:t>
        <a:bodyPr/>
        <a:lstStyle/>
        <a:p>
          <a:endParaRPr lang="ru-RU"/>
        </a:p>
      </dgm:t>
    </dgm:pt>
    <dgm:pt modelId="{5932B003-842A-3440-9035-118573563760}">
      <dgm:prSet phldrT="[Текст]" custT="1"/>
      <dgm:spPr/>
      <dgm:t>
        <a:bodyPr lIns="0" t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BA12CCDB-C0F7-2D44-9C4B-1D27A4A161D7}" type="sibTrans" cxnId="{24C6CF58-10E3-1D45-8C99-76F4F7635279}">
      <dgm:prSet/>
      <dgm:spPr/>
      <dgm:t>
        <a:bodyPr/>
        <a:lstStyle/>
        <a:p>
          <a:endParaRPr lang="ru-RU"/>
        </a:p>
      </dgm:t>
    </dgm:pt>
    <dgm:pt modelId="{87A4BA21-E00F-054C-82D3-262894F2A5FA}" type="parTrans" cxnId="{24C6CF58-10E3-1D45-8C99-76F4F7635279}">
      <dgm:prSet/>
      <dgm:spPr/>
      <dgm:t>
        <a:bodyPr/>
        <a:lstStyle/>
        <a:p>
          <a:endParaRPr lang="ru-RU"/>
        </a:p>
      </dgm:t>
    </dgm:pt>
    <dgm:pt modelId="{C923992A-97B4-8049-84B2-82C2259AA3A8}">
      <dgm:prSet phldrT="[Текст]" custT="1"/>
      <dgm:spPr/>
      <dgm:t>
        <a:bodyPr lIns="0"/>
        <a:lstStyle/>
        <a:p>
          <a:pPr marL="0">
            <a:lnSpc>
              <a:spcPts val="3400"/>
            </a:lnSpc>
            <a:buNone/>
          </a:pPr>
          <a:r>
            <a:rPr lang="ru-RU" sz="2400" dirty="0">
              <a:latin typeface="Tinkoff Sans" panose="02000506050000020004" pitchFamily="2" charset="0"/>
            </a:rPr>
            <a:t>Текст данного пункта</a:t>
          </a:r>
        </a:p>
      </dgm:t>
    </dgm:pt>
    <dgm:pt modelId="{59515185-886F-BF48-AED9-26EF89236597}" type="sibTrans" cxnId="{9F891FC2-A3F8-B741-ACBF-22A60073A050}">
      <dgm:prSet/>
      <dgm:spPr/>
      <dgm:t>
        <a:bodyPr/>
        <a:lstStyle/>
        <a:p>
          <a:endParaRPr lang="ru-RU"/>
        </a:p>
      </dgm:t>
    </dgm:pt>
    <dgm:pt modelId="{4DEF462F-E379-B944-8641-D6F4B6BCF7E3}" type="parTrans" cxnId="{9F891FC2-A3F8-B741-ACBF-22A60073A050}">
      <dgm:prSet/>
      <dgm:spPr/>
      <dgm:t>
        <a:bodyPr/>
        <a:lstStyle/>
        <a:p>
          <a:endParaRPr lang="ru-RU"/>
        </a:p>
      </dgm:t>
    </dgm:pt>
    <dgm:pt modelId="{43289565-5389-9541-BD53-DEBE315974B9}" type="pres">
      <dgm:prSet presAssocID="{1BF17110-96F8-5A43-8C8C-AD2765B822FA}" presName="arrowDiagram" presStyleCnt="0">
        <dgm:presLayoutVars>
          <dgm:chMax val="5"/>
          <dgm:dir/>
          <dgm:resizeHandles val="exact"/>
        </dgm:presLayoutVars>
      </dgm:prSet>
      <dgm:spPr/>
    </dgm:pt>
    <dgm:pt modelId="{41B8D7FC-B8EA-F241-8BBA-562E88DA4710}" type="pres">
      <dgm:prSet presAssocID="{1BF17110-96F8-5A43-8C8C-AD2765B822FA}" presName="arrow" presStyleLbl="bgShp" presStyleIdx="0" presStyleCnt="1" custScaleY="103884" custLinFactNeighborX="-6131" custLinFactNeighborY="1100"/>
      <dgm:spPr>
        <a:solidFill>
          <a:srgbClr val="3D3E3E"/>
        </a:solidFill>
        <a:ln w="101600" cmpd="sng">
          <a:noFill/>
        </a:ln>
      </dgm:spPr>
    </dgm:pt>
    <dgm:pt modelId="{E995D998-F734-5744-89C9-9858AADF03C4}" type="pres">
      <dgm:prSet presAssocID="{1BF17110-96F8-5A43-8C8C-AD2765B822FA}" presName="arrowDiagram5" presStyleCnt="0"/>
      <dgm:spPr/>
    </dgm:pt>
    <dgm:pt modelId="{139D8566-C351-B544-BCF7-8807483C0D6C}" type="pres">
      <dgm:prSet presAssocID="{D55413BC-E99F-D04A-96CE-4E800B79CE70}" presName="bullet5a" presStyleLbl="node1" presStyleIdx="0" presStyleCnt="5" custScaleX="130932" custScaleY="130931" custLinFactX="26886" custLinFactNeighborX="100000" custLinFactNeighborY="33374"/>
      <dgm:spPr>
        <a:solidFill>
          <a:schemeClr val="accent1"/>
        </a:solidFill>
        <a:ln>
          <a:noFill/>
        </a:ln>
      </dgm:spPr>
    </dgm:pt>
    <dgm:pt modelId="{5FC4CD77-6B65-394B-8D58-409EB6C81745}" type="pres">
      <dgm:prSet presAssocID="{D55413BC-E99F-D04A-96CE-4E800B79CE70}" presName="textBox5a" presStyleLbl="revTx" presStyleIdx="0" presStyleCnt="5" custScaleX="71797" custLinFactNeighborX="6961" custLinFactNeighborY="33107">
        <dgm:presLayoutVars>
          <dgm:bulletEnabled val="1"/>
        </dgm:presLayoutVars>
      </dgm:prSet>
      <dgm:spPr/>
    </dgm:pt>
    <dgm:pt modelId="{53603C2D-7FAD-C148-9777-41ED09DE0C89}" type="pres">
      <dgm:prSet presAssocID="{C923992A-97B4-8049-84B2-82C2259AA3A8}" presName="bullet5b" presStyleLbl="node1" presStyleIdx="1" presStyleCnt="5" custScaleX="125829" custScaleY="125829" custLinFactNeighborX="98510" custLinFactNeighborY="39956"/>
      <dgm:spPr>
        <a:solidFill>
          <a:schemeClr val="accent1"/>
        </a:solidFill>
        <a:ln w="44450">
          <a:noFill/>
        </a:ln>
      </dgm:spPr>
    </dgm:pt>
    <dgm:pt modelId="{1A86758C-C041-0F4D-A25B-FB9C722AC2AD}" type="pres">
      <dgm:prSet presAssocID="{C923992A-97B4-8049-84B2-82C2259AA3A8}" presName="textBox5b" presStyleLbl="revTx" presStyleIdx="1" presStyleCnt="5" custScaleX="59094" custLinFactNeighborX="-2197" custLinFactNeighborY="22985">
        <dgm:presLayoutVars>
          <dgm:bulletEnabled val="1"/>
        </dgm:presLayoutVars>
      </dgm:prSet>
      <dgm:spPr/>
    </dgm:pt>
    <dgm:pt modelId="{AE38781F-1245-314F-A2A7-7808D7913122}" type="pres">
      <dgm:prSet presAssocID="{5932B003-842A-3440-9035-118573563760}" presName="bullet5c" presStyleLbl="node1" presStyleIdx="2" presStyleCnt="5" custScaleX="123044" custScaleY="123044" custLinFactNeighborX="36754" custLinFactNeighborY="73040"/>
      <dgm:spPr>
        <a:solidFill>
          <a:schemeClr val="accent1"/>
        </a:solidFill>
        <a:ln>
          <a:noFill/>
        </a:ln>
      </dgm:spPr>
    </dgm:pt>
    <dgm:pt modelId="{1141B981-06D8-0C4F-944E-C72847F5828C}" type="pres">
      <dgm:prSet presAssocID="{5932B003-842A-3440-9035-118573563760}" presName="textBox5c" presStyleLbl="revTx" presStyleIdx="2" presStyleCnt="5" custScaleX="55353" custScaleY="48437" custLinFactNeighborX="-10098" custLinFactNeighborY="1017">
        <dgm:presLayoutVars>
          <dgm:bulletEnabled val="1"/>
        </dgm:presLayoutVars>
      </dgm:prSet>
      <dgm:spPr/>
    </dgm:pt>
    <dgm:pt modelId="{C3F7C8B6-83B6-924C-A9E8-1C6F11A6C596}" type="pres">
      <dgm:prSet presAssocID="{3AB453E1-7E11-324F-8ADD-C21D85D58F70}" presName="bullet5d" presStyleLbl="node1" presStyleIdx="3" presStyleCnt="5" custScaleX="113045" custScaleY="113045" custLinFactNeighborX="-9540" custLinFactNeighborY="71292"/>
      <dgm:spPr>
        <a:solidFill>
          <a:schemeClr val="accent1"/>
        </a:solidFill>
        <a:ln>
          <a:noFill/>
        </a:ln>
      </dgm:spPr>
    </dgm:pt>
    <dgm:pt modelId="{9F2371FD-25CC-7141-8E2F-C6D8F45216E4}" type="pres">
      <dgm:prSet presAssocID="{3AB453E1-7E11-324F-8ADD-C21D85D58F70}" presName="textBox5d" presStyleLbl="revTx" presStyleIdx="3" presStyleCnt="5" custScaleX="52714" custScaleY="56286" custLinFactNeighborX="-26304" custLinFactNeighborY="5485">
        <dgm:presLayoutVars>
          <dgm:bulletEnabled val="1"/>
        </dgm:presLayoutVars>
      </dgm:prSet>
      <dgm:spPr/>
    </dgm:pt>
    <dgm:pt modelId="{83686E02-39D3-D945-8E0F-9B70A7EB22F6}" type="pres">
      <dgm:prSet presAssocID="{61D8DE0D-7C4D-8548-AFE9-69CEA39A0F8D}" presName="bullet5e" presStyleLbl="node1" presStyleIdx="4" presStyleCnt="5" custScaleX="111610" custScaleY="111610" custLinFactNeighborX="-49651" custLinFactNeighborY="57919"/>
      <dgm:spPr>
        <a:solidFill>
          <a:schemeClr val="accent1"/>
        </a:solidFill>
        <a:ln>
          <a:noFill/>
        </a:ln>
      </dgm:spPr>
    </dgm:pt>
    <dgm:pt modelId="{684ABDFF-EA08-D247-A99B-A07246CE2874}" type="pres">
      <dgm:prSet presAssocID="{61D8DE0D-7C4D-8548-AFE9-69CEA39A0F8D}" presName="textBox5e" presStyleLbl="revTx" presStyleIdx="4" presStyleCnt="5" custScaleX="48472" custScaleY="46674" custLinFactNeighborX="-53116" custLinFactNeighborY="-58">
        <dgm:presLayoutVars>
          <dgm:bulletEnabled val="1"/>
        </dgm:presLayoutVars>
      </dgm:prSet>
      <dgm:spPr/>
    </dgm:pt>
  </dgm:ptLst>
  <dgm:cxnLst>
    <dgm:cxn modelId="{5EEBE004-81B9-2941-9F57-A80408A30469}" type="presOf" srcId="{61D8DE0D-7C4D-8548-AFE9-69CEA39A0F8D}" destId="{684ABDFF-EA08-D247-A99B-A07246CE2874}" srcOrd="0" destOrd="0" presId="urn:microsoft.com/office/officeart/2005/8/layout/arrow2"/>
    <dgm:cxn modelId="{BE72C20B-F6EC-A04B-B28B-A3E2A3C77DCC}" srcId="{1BF17110-96F8-5A43-8C8C-AD2765B822FA}" destId="{61D8DE0D-7C4D-8548-AFE9-69CEA39A0F8D}" srcOrd="4" destOrd="0" parTransId="{985EC973-E999-F84B-B9AC-EF81966F6FA3}" sibTransId="{0DE5124F-971A-B342-8B2F-5D3981FED5ED}"/>
    <dgm:cxn modelId="{95ED7228-8D74-C74E-9AC6-748B3C2A7861}" type="presOf" srcId="{C923992A-97B4-8049-84B2-82C2259AA3A8}" destId="{1A86758C-C041-0F4D-A25B-FB9C722AC2AD}" srcOrd="0" destOrd="0" presId="urn:microsoft.com/office/officeart/2005/8/layout/arrow2"/>
    <dgm:cxn modelId="{542BBE2F-EAD7-9245-8F23-2235C496F9D0}" type="presOf" srcId="{5932B003-842A-3440-9035-118573563760}" destId="{1141B981-06D8-0C4F-944E-C72847F5828C}" srcOrd="0" destOrd="0" presId="urn:microsoft.com/office/officeart/2005/8/layout/arrow2"/>
    <dgm:cxn modelId="{BF3FA833-6ABC-6245-8AD2-3CB46FA9F6B4}" type="presOf" srcId="{1BF17110-96F8-5A43-8C8C-AD2765B822FA}" destId="{43289565-5389-9541-BD53-DEBE315974B9}" srcOrd="0" destOrd="0" presId="urn:microsoft.com/office/officeart/2005/8/layout/arrow2"/>
    <dgm:cxn modelId="{8A5F563A-16F7-D745-B8A4-E6A95EF4A732}" srcId="{1BF17110-96F8-5A43-8C8C-AD2765B822FA}" destId="{D55413BC-E99F-D04A-96CE-4E800B79CE70}" srcOrd="0" destOrd="0" parTransId="{B5F86436-DD03-F54D-A144-8D2D82E84CE9}" sibTransId="{E3EF1AEC-8EEF-DD46-B12F-554BDFA5F613}"/>
    <dgm:cxn modelId="{8A54FF51-A4F2-4346-AB6D-41E55DFF3C83}" type="presOf" srcId="{3AB453E1-7E11-324F-8ADD-C21D85D58F70}" destId="{9F2371FD-25CC-7141-8E2F-C6D8F45216E4}" srcOrd="0" destOrd="0" presId="urn:microsoft.com/office/officeart/2005/8/layout/arrow2"/>
    <dgm:cxn modelId="{8332AC53-3F7D-1A48-98F6-B7AC73A2AF18}" srcId="{1BF17110-96F8-5A43-8C8C-AD2765B822FA}" destId="{3AB453E1-7E11-324F-8ADD-C21D85D58F70}" srcOrd="3" destOrd="0" parTransId="{C603500B-45B2-F447-9F90-69C996E35745}" sibTransId="{38A48B96-9716-C447-BD61-E11C50DB4BE1}"/>
    <dgm:cxn modelId="{24C6CF58-10E3-1D45-8C99-76F4F7635279}" srcId="{1BF17110-96F8-5A43-8C8C-AD2765B822FA}" destId="{5932B003-842A-3440-9035-118573563760}" srcOrd="2" destOrd="0" parTransId="{87A4BA21-E00F-054C-82D3-262894F2A5FA}" sibTransId="{BA12CCDB-C0F7-2D44-9C4B-1D27A4A161D7}"/>
    <dgm:cxn modelId="{2F73B05C-9A1A-D541-A9C4-5379523B132F}" type="presOf" srcId="{D55413BC-E99F-D04A-96CE-4E800B79CE70}" destId="{5FC4CD77-6B65-394B-8D58-409EB6C81745}" srcOrd="0" destOrd="0" presId="urn:microsoft.com/office/officeart/2005/8/layout/arrow2"/>
    <dgm:cxn modelId="{9F891FC2-A3F8-B741-ACBF-22A60073A050}" srcId="{1BF17110-96F8-5A43-8C8C-AD2765B822FA}" destId="{C923992A-97B4-8049-84B2-82C2259AA3A8}" srcOrd="1" destOrd="0" parTransId="{4DEF462F-E379-B944-8641-D6F4B6BCF7E3}" sibTransId="{59515185-886F-BF48-AED9-26EF89236597}"/>
    <dgm:cxn modelId="{6528BFA7-C491-C448-8188-D1D564558E81}" type="presParOf" srcId="{43289565-5389-9541-BD53-DEBE315974B9}" destId="{41B8D7FC-B8EA-F241-8BBA-562E88DA4710}" srcOrd="0" destOrd="0" presId="urn:microsoft.com/office/officeart/2005/8/layout/arrow2"/>
    <dgm:cxn modelId="{DE6487A7-B20B-5F41-B530-798F0BD76E7B}" type="presParOf" srcId="{43289565-5389-9541-BD53-DEBE315974B9}" destId="{E995D998-F734-5744-89C9-9858AADF03C4}" srcOrd="1" destOrd="0" presId="urn:microsoft.com/office/officeart/2005/8/layout/arrow2"/>
    <dgm:cxn modelId="{A5FE9534-BB02-6F48-9DBE-583E686C2207}" type="presParOf" srcId="{E995D998-F734-5744-89C9-9858AADF03C4}" destId="{139D8566-C351-B544-BCF7-8807483C0D6C}" srcOrd="0" destOrd="0" presId="urn:microsoft.com/office/officeart/2005/8/layout/arrow2"/>
    <dgm:cxn modelId="{FF766499-B599-4741-9538-B90866BA8C15}" type="presParOf" srcId="{E995D998-F734-5744-89C9-9858AADF03C4}" destId="{5FC4CD77-6B65-394B-8D58-409EB6C81745}" srcOrd="1" destOrd="0" presId="urn:microsoft.com/office/officeart/2005/8/layout/arrow2"/>
    <dgm:cxn modelId="{5B32439F-AEFF-1F4E-BE53-58E54B228396}" type="presParOf" srcId="{E995D998-F734-5744-89C9-9858AADF03C4}" destId="{53603C2D-7FAD-C148-9777-41ED09DE0C89}" srcOrd="2" destOrd="0" presId="urn:microsoft.com/office/officeart/2005/8/layout/arrow2"/>
    <dgm:cxn modelId="{0CDDCC4E-58E5-0643-A393-87A1AE956941}" type="presParOf" srcId="{E995D998-F734-5744-89C9-9858AADF03C4}" destId="{1A86758C-C041-0F4D-A25B-FB9C722AC2AD}" srcOrd="3" destOrd="0" presId="urn:microsoft.com/office/officeart/2005/8/layout/arrow2"/>
    <dgm:cxn modelId="{9CB97DD1-15E0-4046-B70B-94C34FC00039}" type="presParOf" srcId="{E995D998-F734-5744-89C9-9858AADF03C4}" destId="{AE38781F-1245-314F-A2A7-7808D7913122}" srcOrd="4" destOrd="0" presId="urn:microsoft.com/office/officeart/2005/8/layout/arrow2"/>
    <dgm:cxn modelId="{E559F073-EDAC-5644-BCFA-BBDF779ED32E}" type="presParOf" srcId="{E995D998-F734-5744-89C9-9858AADF03C4}" destId="{1141B981-06D8-0C4F-944E-C72847F5828C}" srcOrd="5" destOrd="0" presId="urn:microsoft.com/office/officeart/2005/8/layout/arrow2"/>
    <dgm:cxn modelId="{F74F5C8D-F8E3-5249-950F-341874CBC640}" type="presParOf" srcId="{E995D998-F734-5744-89C9-9858AADF03C4}" destId="{C3F7C8B6-83B6-924C-A9E8-1C6F11A6C596}" srcOrd="6" destOrd="0" presId="urn:microsoft.com/office/officeart/2005/8/layout/arrow2"/>
    <dgm:cxn modelId="{32C3025C-0ED2-E240-922D-ED2696CA9EAD}" type="presParOf" srcId="{E995D998-F734-5744-89C9-9858AADF03C4}" destId="{9F2371FD-25CC-7141-8E2F-C6D8F45216E4}" srcOrd="7" destOrd="0" presId="urn:microsoft.com/office/officeart/2005/8/layout/arrow2"/>
    <dgm:cxn modelId="{BB14AFB5-3D1C-2740-9550-CB7FE24D69C2}" type="presParOf" srcId="{E995D998-F734-5744-89C9-9858AADF03C4}" destId="{83686E02-39D3-D945-8E0F-9B70A7EB22F6}" srcOrd="8" destOrd="0" presId="urn:microsoft.com/office/officeart/2005/8/layout/arrow2"/>
    <dgm:cxn modelId="{AC906FDE-3D87-8748-AAD8-77D6CCAAED26}" type="presParOf" srcId="{E995D998-F734-5744-89C9-9858AADF03C4}" destId="{684ABDFF-EA08-D247-A99B-A07246CE2874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8D7FC-B8EA-F241-8BBA-562E88DA4710}">
      <dsp:nvSpPr>
        <dsp:cNvPr id="0" name=""/>
        <dsp:cNvSpPr/>
      </dsp:nvSpPr>
      <dsp:spPr>
        <a:xfrm>
          <a:off x="0" y="1917881"/>
          <a:ext cx="13630332" cy="8849833"/>
        </a:xfrm>
        <a:prstGeom prst="swooshArrow">
          <a:avLst>
            <a:gd name="adj1" fmla="val 25000"/>
            <a:gd name="adj2" fmla="val 25000"/>
          </a:avLst>
        </a:prstGeom>
        <a:solidFill>
          <a:srgbClr val="3D3E3E"/>
        </a:solidFill>
        <a:ln w="101600" cmpd="sng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9D8566-C351-B544-BCF7-8807483C0D6C}">
      <dsp:nvSpPr>
        <dsp:cNvPr id="0" name=""/>
        <dsp:cNvSpPr/>
      </dsp:nvSpPr>
      <dsp:spPr>
        <a:xfrm>
          <a:off x="1691886" y="8380450"/>
          <a:ext cx="410468" cy="410465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4CD77-6B65-394B-8D58-409EB6C81745}">
      <dsp:nvSpPr>
        <dsp:cNvPr id="0" name=""/>
        <dsp:cNvSpPr/>
      </dsp:nvSpPr>
      <dsp:spPr>
        <a:xfrm>
          <a:off x="1875422" y="9152305"/>
          <a:ext cx="1281988" cy="2027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ts val="6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1875422" y="9152305"/>
        <a:ext cx="1281988" cy="2027511"/>
      </dsp:txXfrm>
    </dsp:sp>
    <dsp:sp modelId="{53603C2D-7FAD-C148-9777-41ED09DE0C89}">
      <dsp:nvSpPr>
        <dsp:cNvPr id="0" name=""/>
        <dsp:cNvSpPr/>
      </dsp:nvSpPr>
      <dsp:spPr>
        <a:xfrm>
          <a:off x="3459574" y="6826470"/>
          <a:ext cx="617432" cy="617432"/>
        </a:xfrm>
        <a:prstGeom prst="ellipse">
          <a:avLst/>
        </a:prstGeom>
        <a:solidFill>
          <a:schemeClr val="accent1"/>
        </a:solidFill>
        <a:ln w="444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6758C-C041-0F4D-A25B-FB9C722AC2AD}">
      <dsp:nvSpPr>
        <dsp:cNvPr id="0" name=""/>
        <dsp:cNvSpPr/>
      </dsp:nvSpPr>
      <dsp:spPr>
        <a:xfrm>
          <a:off x="3697976" y="7759562"/>
          <a:ext cx="1337081" cy="3569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3697976" y="7759562"/>
        <a:ext cx="1337081" cy="3569443"/>
      </dsp:txXfrm>
    </dsp:sp>
    <dsp:sp modelId="{AE38781F-1245-314F-A2A7-7808D7913122}">
      <dsp:nvSpPr>
        <dsp:cNvPr id="0" name=""/>
        <dsp:cNvSpPr/>
      </dsp:nvSpPr>
      <dsp:spPr>
        <a:xfrm>
          <a:off x="5385499" y="5796271"/>
          <a:ext cx="805022" cy="80502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41B981-06D8-0C4F-944E-C72847F5828C}">
      <dsp:nvSpPr>
        <dsp:cNvPr id="0" name=""/>
        <dsp:cNvSpPr/>
      </dsp:nvSpPr>
      <dsp:spPr>
        <a:xfrm>
          <a:off x="5869155" y="7003934"/>
          <a:ext cx="1456145" cy="2318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5869155" y="7003934"/>
        <a:ext cx="1456145" cy="2318996"/>
      </dsp:txXfrm>
    </dsp:sp>
    <dsp:sp modelId="{C3F7C8B6-83B6-924C-A9E8-1C6F11A6C596}">
      <dsp:nvSpPr>
        <dsp:cNvPr id="0" name=""/>
        <dsp:cNvSpPr/>
      </dsp:nvSpPr>
      <dsp:spPr>
        <a:xfrm>
          <a:off x="7619917" y="4925681"/>
          <a:ext cx="955321" cy="955321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371FD-25CC-7141-8E2F-C6D8F45216E4}">
      <dsp:nvSpPr>
        <dsp:cNvPr id="0" name=""/>
        <dsp:cNvSpPr/>
      </dsp:nvSpPr>
      <dsp:spPr>
        <a:xfrm>
          <a:off x="8105658" y="6361466"/>
          <a:ext cx="1437018" cy="3212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8105658" y="6361466"/>
        <a:ext cx="1437018" cy="3212636"/>
      </dsp:txXfrm>
    </dsp:sp>
    <dsp:sp modelId="{83686E02-39D3-D945-8E0F-9B70A7EB22F6}">
      <dsp:nvSpPr>
        <dsp:cNvPr id="0" name=""/>
        <dsp:cNvSpPr/>
      </dsp:nvSpPr>
      <dsp:spPr>
        <a:xfrm>
          <a:off x="9768719" y="4261379"/>
          <a:ext cx="1201812" cy="1201812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ABDFF-EA08-D247-A99B-A07246CE2874}">
      <dsp:nvSpPr>
        <dsp:cNvPr id="0" name=""/>
        <dsp:cNvSpPr/>
      </dsp:nvSpPr>
      <dsp:spPr>
        <a:xfrm>
          <a:off x="10158631" y="5906736"/>
          <a:ext cx="1321378" cy="2926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ts val="34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>
              <a:latin typeface="Tinkoff Sans" panose="02000506050000020004" pitchFamily="2" charset="0"/>
            </a:rPr>
            <a:t>Текст данного пункта</a:t>
          </a:r>
        </a:p>
      </dsp:txBody>
      <dsp:txXfrm>
        <a:off x="10158631" y="5906736"/>
        <a:ext cx="1321378" cy="2926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26.10.2024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Чтобы самостоятельное выполнение задачи было легким читайте инструкцию</a:t>
            </a:r>
            <a:r>
              <a:rPr lang="en-US" dirty="0"/>
              <a:t>, </a:t>
            </a:r>
            <a:r>
              <a:rPr lang="ru-RU" dirty="0"/>
              <a:t>а также комментарии под слайдами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Удачи в работе!</a:t>
            </a:r>
          </a:p>
        </p:txBody>
      </p:sp>
    </p:spTree>
    <p:extLst>
      <p:ext uri="{BB962C8B-B14F-4D97-AF65-F5344CB8AC3E}">
        <p14:creationId xmlns:p14="http://schemas.microsoft.com/office/powerpoint/2010/main" val="779257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 </a:t>
            </a:r>
            <a:r>
              <a:rPr lang="ru-RU" dirty="0"/>
              <a:t>и обосновать причину</a:t>
            </a:r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</p:txBody>
      </p:sp>
    </p:spTree>
    <p:extLst>
      <p:ext uri="{BB962C8B-B14F-4D97-AF65-F5344CB8AC3E}">
        <p14:creationId xmlns:p14="http://schemas.microsoft.com/office/powerpoint/2010/main" val="3029543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воронкой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25514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воронкой</a:t>
            </a:r>
          </a:p>
        </p:txBody>
      </p:sp>
    </p:spTree>
    <p:extLst>
      <p:ext uri="{BB962C8B-B14F-4D97-AF65-F5344CB8AC3E}">
        <p14:creationId xmlns:p14="http://schemas.microsoft.com/office/powerpoint/2010/main" val="387967957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242618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6344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01698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7367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5305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727079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6026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840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№2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Титульный слайд с белым фоном</a:t>
            </a:r>
          </a:p>
          <a:p>
            <a:r>
              <a:rPr lang="en-US" dirty="0"/>
              <a:t>(</a:t>
            </a:r>
            <a:r>
              <a:rPr lang="ru-RU" dirty="0"/>
              <a:t>из трех примеров выберите подходящий под вашу презентацию)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32791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61224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100735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статистических данных (графики легко редактируется в </a:t>
            </a:r>
            <a:r>
              <a:rPr lang="en-US" dirty="0"/>
              <a:t>PowerPoint, </a:t>
            </a:r>
            <a:r>
              <a:rPr lang="ru-RU" dirty="0"/>
              <a:t>в </a:t>
            </a:r>
            <a:r>
              <a:rPr lang="en-US" dirty="0"/>
              <a:t>Excel </a:t>
            </a:r>
            <a:r>
              <a:rPr lang="ru-RU" dirty="0"/>
              <a:t>можно редактировать данные)</a:t>
            </a:r>
          </a:p>
        </p:txBody>
      </p:sp>
    </p:spTree>
    <p:extLst>
      <p:ext uri="{BB962C8B-B14F-4D97-AF65-F5344CB8AC3E}">
        <p14:creationId xmlns:p14="http://schemas.microsoft.com/office/powerpoint/2010/main" val="193357327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84317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</p:txBody>
      </p:sp>
    </p:spTree>
    <p:extLst>
      <p:ext uri="{BB962C8B-B14F-4D97-AF65-F5344CB8AC3E}">
        <p14:creationId xmlns:p14="http://schemas.microsoft.com/office/powerpoint/2010/main" val="97479396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22143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с </a:t>
            </a:r>
            <a:r>
              <a:rPr lang="ru-RU" dirty="0" err="1"/>
              <a:t>таблицой</a:t>
            </a:r>
            <a:r>
              <a:rPr lang="ru-RU" dirty="0"/>
              <a:t> (Нажмите правую кнопку мышки</a:t>
            </a:r>
            <a:r>
              <a:rPr lang="en-US" dirty="0"/>
              <a:t>, </a:t>
            </a:r>
            <a:r>
              <a:rPr lang="ru-RU" dirty="0"/>
              <a:t>чтобы вставить дополнительные столбы)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32421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63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Оговорка про стек</a:t>
            </a:r>
          </a:p>
        </p:txBody>
      </p:sp>
    </p:spTree>
    <p:extLst>
      <p:ext uri="{BB962C8B-B14F-4D97-AF65-F5344CB8AC3E}">
        <p14:creationId xmlns:p14="http://schemas.microsoft.com/office/powerpoint/2010/main" val="4225714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937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6815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Привести примеры метрики. </a:t>
            </a:r>
          </a:p>
          <a:p>
            <a:r>
              <a:rPr lang="ru-RU" dirty="0"/>
              <a:t>Рассказать</a:t>
            </a:r>
          </a:p>
        </p:txBody>
      </p:sp>
    </p:spTree>
    <p:extLst>
      <p:ext uri="{BB962C8B-B14F-4D97-AF65-F5344CB8AC3E}">
        <p14:creationId xmlns:p14="http://schemas.microsoft.com/office/powerpoint/2010/main" val="167683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3818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Привести примеры метрики. </a:t>
            </a:r>
          </a:p>
          <a:p>
            <a:r>
              <a:rPr lang="ru-RU" dirty="0"/>
              <a:t>Рассказать</a:t>
            </a:r>
          </a:p>
        </p:txBody>
      </p:sp>
    </p:spTree>
    <p:extLst>
      <p:ext uri="{BB962C8B-B14F-4D97-AF65-F5344CB8AC3E}">
        <p14:creationId xmlns:p14="http://schemas.microsoft.com/office/powerpoint/2010/main" val="3710286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15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Привести примеры метрики. </a:t>
            </a:r>
          </a:p>
          <a:p>
            <a:r>
              <a:rPr lang="ru-RU" dirty="0"/>
              <a:t>Рассказать</a:t>
            </a:r>
          </a:p>
        </p:txBody>
      </p:sp>
    </p:spTree>
    <p:extLst>
      <p:ext uri="{BB962C8B-B14F-4D97-AF65-F5344CB8AC3E}">
        <p14:creationId xmlns:p14="http://schemas.microsoft.com/office/powerpoint/2010/main" val="934151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-US" dirty="0"/>
              <a:t>rate.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4857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квантили. </a:t>
            </a:r>
          </a:p>
        </p:txBody>
      </p:sp>
    </p:spTree>
    <p:extLst>
      <p:ext uri="{BB962C8B-B14F-4D97-AF65-F5344CB8AC3E}">
        <p14:creationId xmlns:p14="http://schemas.microsoft.com/office/powerpoint/2010/main" val="161132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квантили. </a:t>
            </a:r>
          </a:p>
        </p:txBody>
      </p:sp>
    </p:spTree>
    <p:extLst>
      <p:ext uri="{BB962C8B-B14F-4D97-AF65-F5344CB8AC3E}">
        <p14:creationId xmlns:p14="http://schemas.microsoft.com/office/powerpoint/2010/main" val="2314463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разделитель тем с </a:t>
            </a:r>
            <a:r>
              <a:rPr lang="ru-RU" dirty="0" err="1"/>
              <a:t>фирменымм</a:t>
            </a:r>
            <a:r>
              <a:rPr lang="ru-RU" dirty="0"/>
              <a:t> цветом и лого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необходимо поставить лого </a:t>
            </a:r>
            <a:r>
              <a:rPr lang="ru-RU" dirty="0" err="1"/>
              <a:t>суббренда</a:t>
            </a:r>
            <a:r>
              <a:rPr lang="ru-RU" dirty="0"/>
              <a:t> обратитесь к </a:t>
            </a:r>
            <a:r>
              <a:rPr lang="en" sz="1378" b="0" i="0" dirty="0" err="1">
                <a:solidFill>
                  <a:srgbClr val="458BF9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>
              <a:solidFill>
                <a:srgbClr val="458B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71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отбивки с картинкой</a:t>
            </a:r>
          </a:p>
          <a:p>
            <a:r>
              <a:rPr lang="ru-RU" dirty="0"/>
              <a:t>Выберите один из трех примеров</a:t>
            </a:r>
          </a:p>
          <a:p>
            <a:r>
              <a:rPr lang="ru-RU" dirty="0"/>
              <a:t>Если не нашли подходящий для вашего контента</a:t>
            </a:r>
            <a:r>
              <a:rPr lang="en-US" dirty="0"/>
              <a:t>,</a:t>
            </a:r>
            <a:r>
              <a:rPr lang="ru-RU" dirty="0"/>
              <a:t> то смотрите ссылки на библиотеку картинок и </a:t>
            </a:r>
            <a:r>
              <a:rPr lang="en-US" dirty="0"/>
              <a:t>3D </a:t>
            </a:r>
            <a:r>
              <a:rPr lang="ru-RU" dirty="0"/>
              <a:t>на </a:t>
            </a:r>
            <a:r>
              <a:rPr lang="ru-RU" dirty="0" err="1"/>
              <a:t>стр</a:t>
            </a:r>
            <a:r>
              <a:rPr lang="ru-RU" dirty="0"/>
              <a:t>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539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отбивки с картинкой</a:t>
            </a:r>
          </a:p>
          <a:p>
            <a:r>
              <a:rPr lang="ru-RU" dirty="0"/>
              <a:t>Выберите один из трех примеров</a:t>
            </a:r>
          </a:p>
          <a:p>
            <a:r>
              <a:rPr lang="ru-RU" dirty="0"/>
              <a:t>Если не нашли подходящий для вашего контента</a:t>
            </a:r>
            <a:r>
              <a:rPr lang="en-US" dirty="0"/>
              <a:t>,</a:t>
            </a:r>
            <a:r>
              <a:rPr lang="ru-RU" dirty="0"/>
              <a:t> то смотрите ссылки на библиотеку картинок и </a:t>
            </a:r>
            <a:r>
              <a:rPr lang="en-US" dirty="0"/>
              <a:t>3D </a:t>
            </a:r>
            <a:r>
              <a:rPr lang="ru-RU" dirty="0"/>
              <a:t>на </a:t>
            </a:r>
            <a:r>
              <a:rPr lang="ru-RU" dirty="0" err="1"/>
              <a:t>стр</a:t>
            </a:r>
            <a:r>
              <a:rPr lang="ru-RU" dirty="0"/>
              <a:t>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8896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пустого слайда </a:t>
            </a:r>
          </a:p>
          <a:p>
            <a:r>
              <a:rPr lang="ru-RU" dirty="0"/>
              <a:t>(используется если не один пример не подходит для внутренних страниц)</a:t>
            </a:r>
          </a:p>
        </p:txBody>
      </p:sp>
    </p:spTree>
    <p:extLst>
      <p:ext uri="{BB962C8B-B14F-4D97-AF65-F5344CB8AC3E}">
        <p14:creationId xmlns:p14="http://schemas.microsoft.com/office/powerpoint/2010/main" val="1390249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745904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с акцентным заголовком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960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Основные цвета</a:t>
            </a:r>
            <a:r>
              <a:rPr lang="en-US" dirty="0"/>
              <a:t>. 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назначить цвет?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8587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0318955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3969740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842867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116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</a:t>
            </a:r>
          </a:p>
        </p:txBody>
      </p:sp>
    </p:spTree>
    <p:extLst>
      <p:ext uri="{BB962C8B-B14F-4D97-AF65-F5344CB8AC3E}">
        <p14:creationId xmlns:p14="http://schemas.microsoft.com/office/powerpoint/2010/main" val="2915833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043103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624744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348519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</p:txBody>
      </p:sp>
    </p:spTree>
    <p:extLst>
      <p:ext uri="{BB962C8B-B14F-4D97-AF65-F5344CB8AC3E}">
        <p14:creationId xmlns:p14="http://schemas.microsoft.com/office/powerpoint/2010/main" val="3215609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302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Дополнительные цвета</a:t>
            </a:r>
            <a:r>
              <a:rPr lang="en-US" dirty="0"/>
              <a:t>.</a:t>
            </a:r>
            <a:r>
              <a:rPr lang="ru-RU" dirty="0"/>
              <a:t> </a:t>
            </a:r>
          </a:p>
          <a:p>
            <a:r>
              <a:rPr lang="ru-RU" dirty="0"/>
              <a:t>Цвета которые мы использует только в графиках/таблицах/диаграммах</a:t>
            </a:r>
          </a:p>
        </p:txBody>
      </p:sp>
    </p:spTree>
    <p:extLst>
      <p:ext uri="{BB962C8B-B14F-4D97-AF65-F5344CB8AC3E}">
        <p14:creationId xmlns:p14="http://schemas.microsoft.com/office/powerpoint/2010/main" val="15952137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</p:txBody>
      </p:sp>
    </p:spTree>
    <p:extLst>
      <p:ext uri="{BB962C8B-B14F-4D97-AF65-F5344CB8AC3E}">
        <p14:creationId xmlns:p14="http://schemas.microsoft.com/office/powerpoint/2010/main" val="19905691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ключевых выводов или для отбивочной 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1087647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для ключевых выводов или для </a:t>
            </a:r>
            <a:r>
              <a:rPr lang="ru-RU" dirty="0" err="1"/>
              <a:t>отбивочной</a:t>
            </a:r>
            <a:r>
              <a:rPr lang="ru-RU" dirty="0"/>
              <a:t> информации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7287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</a:t>
            </a:r>
            <a:r>
              <a:rPr lang="ru-RU" dirty="0" err="1"/>
              <a:t>блоками+иконка</a:t>
            </a:r>
            <a:endParaRPr lang="ru-RU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Если нужна другая иконка см библиотеку иконок </a:t>
            </a:r>
            <a:r>
              <a:rPr lang="ru-RU" dirty="0" err="1"/>
              <a:t>сл</a:t>
            </a:r>
            <a:r>
              <a:rPr lang="ru-RU" dirty="0"/>
              <a:t> 8-10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252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иконками для описания чего-то положительного и </a:t>
            </a:r>
            <a:r>
              <a:rPr lang="ru-RU" dirty="0" err="1"/>
              <a:t>отрицаельного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74679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с цифрами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09440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999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813009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2798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9740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558213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</p:txBody>
      </p:sp>
    </p:spTree>
    <p:extLst>
      <p:ext uri="{BB962C8B-B14F-4D97-AF65-F5344CB8AC3E}">
        <p14:creationId xmlns:p14="http://schemas.microsoft.com/office/powerpoint/2010/main" val="21156387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0741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Пример внутреннего слайда с текстом и акцентными блоками для выделений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При необходимости подвижные элементы можно перемешать/удалять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6717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Отбивочный</a:t>
            </a:r>
            <a:r>
              <a:rPr lang="ru-RU" dirty="0"/>
              <a:t> слайд для разных </a:t>
            </a:r>
            <a:r>
              <a:rPr lang="ru-RU" dirty="0" err="1"/>
              <a:t>подтем</a:t>
            </a:r>
            <a:r>
              <a:rPr lang="ru-RU" dirty="0"/>
              <a:t>/глав внутри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698149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6902270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3407598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7422462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23317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задний фон в виде картинки</a:t>
            </a:r>
          </a:p>
          <a:p>
            <a:r>
              <a:rPr lang="ru-RU" dirty="0"/>
              <a:t>Выберите из трех примеров подходящий под ваш контент</a:t>
            </a:r>
          </a:p>
          <a:p>
            <a:r>
              <a:rPr lang="ru-RU" dirty="0"/>
              <a:t>Не нашли картинку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29909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690321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4000" dirty="0"/>
              <a:t>Используйте </a:t>
            </a:r>
            <a:r>
              <a:rPr lang="en-US" sz="4000" dirty="0"/>
              <a:t>3D</a:t>
            </a:r>
            <a:r>
              <a:rPr lang="ru-RU" sz="4000" dirty="0"/>
              <a:t> для титульного слайда (пример титульного слайда с картинкой)</a:t>
            </a:r>
            <a:r>
              <a:rPr lang="en-US" sz="4000" dirty="0"/>
              <a:t>, </a:t>
            </a:r>
          </a:p>
          <a:p>
            <a:r>
              <a:rPr lang="ru-RU" sz="4000" dirty="0"/>
              <a:t>а также для внутренних слайдов если вам необходимо по смыслу вставить картинку</a:t>
            </a:r>
            <a:r>
              <a:rPr lang="en-US" sz="4000" dirty="0"/>
              <a:t>.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5739214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143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38293088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504445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2217624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63354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42684530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текст +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7688525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картинкой</a:t>
            </a:r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Ссылка на библиотеку картинок на слайде 7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12123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Пример слайда со спикером</a:t>
            </a:r>
          </a:p>
          <a:p>
            <a:r>
              <a:rPr lang="ru-RU" dirty="0"/>
              <a:t>След. слайд оформите о себе</a:t>
            </a:r>
          </a:p>
        </p:txBody>
      </p:sp>
    </p:spTree>
    <p:extLst>
      <p:ext uri="{BB962C8B-B14F-4D97-AF65-F5344CB8AC3E}">
        <p14:creationId xmlns:p14="http://schemas.microsoft.com/office/powerpoint/2010/main" val="38048879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текст+картинка</a:t>
            </a:r>
            <a:endParaRPr lang="ru-RU" dirty="0"/>
          </a:p>
          <a:p>
            <a:r>
              <a:rPr lang="ru-RU" dirty="0"/>
              <a:t>Нажмите на заполнитель с картинкой и подгрузите ваше изображение</a:t>
            </a:r>
          </a:p>
          <a:p>
            <a:r>
              <a:rPr lang="ru-RU" dirty="0"/>
              <a:t>При необходимости подвижные элементы можно перемешать</a:t>
            </a:r>
            <a:r>
              <a:rPr lang="en-US" dirty="0"/>
              <a:t> </a:t>
            </a:r>
            <a:r>
              <a:rPr lang="ru-RU" dirty="0"/>
              <a:t>или дублировать/копировать</a:t>
            </a:r>
          </a:p>
          <a:p>
            <a:r>
              <a:rPr lang="ru-RU" dirty="0"/>
              <a:t>Ссылка на библиотеку картинок на слайде 7</a:t>
            </a:r>
          </a:p>
        </p:txBody>
      </p:sp>
    </p:spTree>
    <p:extLst>
      <p:ext uri="{BB962C8B-B14F-4D97-AF65-F5344CB8AC3E}">
        <p14:creationId xmlns:p14="http://schemas.microsoft.com/office/powerpoint/2010/main" val="114804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/>
              <a:t>Используйте </a:t>
            </a:r>
            <a:r>
              <a:rPr lang="en-US" sz="1200" dirty="0"/>
              <a:t>3D</a:t>
            </a:r>
            <a:r>
              <a:rPr lang="ru-RU" sz="1200" dirty="0"/>
              <a:t> для титульного слайда (пример титульного слайда с картинкой)</a:t>
            </a:r>
            <a:r>
              <a:rPr lang="en-US" sz="1200" dirty="0"/>
              <a:t>, </a:t>
            </a:r>
          </a:p>
          <a:p>
            <a:r>
              <a:rPr lang="ru-RU" sz="1200" dirty="0"/>
              <a:t>а также для внутренних слайдов если вам необходимо по смыслу вставить картинку</a:t>
            </a:r>
            <a:r>
              <a:rPr lang="en-US" sz="1200" dirty="0"/>
              <a:t>.</a:t>
            </a:r>
            <a:endParaRPr lang="ru-RU" sz="1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9054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для видео</a:t>
            </a:r>
          </a:p>
          <a:p>
            <a:r>
              <a:rPr lang="ru-RU" dirty="0"/>
              <a:t>Нажмите на картинку и вставьте видео/гиф</a:t>
            </a:r>
          </a:p>
          <a:p>
            <a:r>
              <a:rPr lang="ru-RU" dirty="0"/>
              <a:t>Если на слайде какой-то заполнитель оказался ненужным </a:t>
            </a:r>
            <a:r>
              <a:rPr lang="ru-RU" dirty="0" err="1"/>
              <a:t>илилишним</a:t>
            </a:r>
            <a:r>
              <a:rPr lang="ru-RU" dirty="0"/>
              <a:t> относительно вашего контента</a:t>
            </a:r>
            <a:r>
              <a:rPr lang="en-US" dirty="0"/>
              <a:t>,</a:t>
            </a:r>
            <a:r>
              <a:rPr lang="ru-RU" dirty="0"/>
              <a:t> его легко можно удалить</a:t>
            </a:r>
          </a:p>
        </p:txBody>
      </p:sp>
    </p:spTree>
    <p:extLst>
      <p:ext uri="{BB962C8B-B14F-4D97-AF65-F5344CB8AC3E}">
        <p14:creationId xmlns:p14="http://schemas.microsoft.com/office/powerpoint/2010/main" val="26702020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8890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13255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3369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1207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5212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40057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74969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2847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74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44158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37108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852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7822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 dirty="0" err="1"/>
              <a:t>текст+инфографика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71391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список топов/сотрудников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391703844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</a:t>
            </a:r>
            <a:r>
              <a:rPr lang="en-US" dirty="0"/>
              <a:t> c </a:t>
            </a:r>
            <a:r>
              <a:rPr lang="ru-RU" dirty="0"/>
              <a:t>фото</a:t>
            </a:r>
          </a:p>
          <a:p>
            <a:r>
              <a:rPr lang="ru-RU" dirty="0"/>
              <a:t>Модель Руководящее звено/Ведущие специалисты/Сотрудники</a:t>
            </a:r>
          </a:p>
        </p:txBody>
      </p:sp>
    </p:spTree>
    <p:extLst>
      <p:ext uri="{BB962C8B-B14F-4D97-AF65-F5344CB8AC3E}">
        <p14:creationId xmlns:p14="http://schemas.microsoft.com/office/powerpoint/2010/main" val="33090885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20278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33626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4512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ноутбука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647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Библиотека иконок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 нашли одну или несколько для вашей темы пишите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ru-RU" dirty="0"/>
          </a:p>
          <a:p>
            <a:r>
              <a:rPr lang="ru-RU" dirty="0"/>
              <a:t>Если для вашей темы необходим пак-иконок (от 10 и далее новых) то необходимо завести задачку </a:t>
            </a:r>
          </a:p>
          <a:p>
            <a:r>
              <a:rPr lang="ru-RU" dirty="0"/>
              <a:t>на графических дизайнеров или отдел бренд дизайна в пространстве </a:t>
            </a:r>
            <a:r>
              <a:rPr lang="en-US" dirty="0"/>
              <a:t>JIRA</a:t>
            </a:r>
            <a:r>
              <a:rPr lang="ru-RU" dirty="0"/>
              <a:t> и обосновать причину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(</a:t>
            </a:r>
            <a:r>
              <a:rPr lang="ru-RU" dirty="0"/>
              <a:t>процесс занимает определенное количество времени и не будет моментальным)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785730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918231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38251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320781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1197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87034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Mock-up </a:t>
            </a:r>
            <a:r>
              <a:rPr lang="ru-RU" dirty="0"/>
              <a:t>телефона</a:t>
            </a:r>
          </a:p>
          <a:p>
            <a:r>
              <a:rPr lang="ru-RU" dirty="0"/>
              <a:t>Нажмите на картинку в центре и загрузите свое изображение или </a:t>
            </a:r>
            <a:r>
              <a:rPr lang="ru-RU" dirty="0" err="1"/>
              <a:t>скрин</a:t>
            </a:r>
            <a:r>
              <a:rPr lang="ru-RU" dirty="0"/>
              <a:t> экрана</a:t>
            </a:r>
          </a:p>
        </p:txBody>
      </p:sp>
    </p:spTree>
    <p:extLst>
      <p:ext uri="{BB962C8B-B14F-4D97-AF65-F5344CB8AC3E}">
        <p14:creationId xmlns:p14="http://schemas.microsoft.com/office/powerpoint/2010/main" val="13648259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Слайд-карта (половинчатая с городами)</a:t>
            </a:r>
          </a:p>
          <a:p>
            <a:r>
              <a:rPr lang="ru-RU" dirty="0"/>
              <a:t>Чтобы создать новый город необходимо скопировать объект(точку</a:t>
            </a:r>
            <a:r>
              <a:rPr lang="en-US" dirty="0"/>
              <a:t>,</a:t>
            </a:r>
            <a:r>
              <a:rPr lang="ru-RU" dirty="0"/>
              <a:t> город и подложу)</a:t>
            </a:r>
          </a:p>
          <a:p>
            <a:r>
              <a:rPr lang="ru-RU" dirty="0"/>
              <a:t>Изменить название города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Слайд-путь</a:t>
            </a:r>
          </a:p>
          <a:p>
            <a:r>
              <a:rPr lang="ru-RU" dirty="0"/>
              <a:t>Чтобы изменить данные следует работать путем копирования/перемещения/удаления </a:t>
            </a:r>
          </a:p>
          <a:p>
            <a:r>
              <a:rPr lang="ru-RU" dirty="0"/>
              <a:t>Текст вводите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377340393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с календарем (пример</a:t>
            </a:r>
            <a:r>
              <a:rPr lang="en-US" dirty="0"/>
              <a:t> </a:t>
            </a:r>
            <a:r>
              <a:rPr lang="ru-RU" dirty="0"/>
              <a:t>Декабрь</a:t>
            </a:r>
            <a:r>
              <a:rPr lang="en-US" dirty="0"/>
              <a:t> 2021</a:t>
            </a:r>
            <a:r>
              <a:rPr lang="ru-RU" dirty="0"/>
              <a:t>)</a:t>
            </a:r>
          </a:p>
          <a:p>
            <a:r>
              <a:rPr lang="ru-RU" dirty="0"/>
              <a:t>Если необходимо создать другой календарный месяц</a:t>
            </a:r>
            <a:r>
              <a:rPr lang="en-US" dirty="0"/>
              <a:t>, </a:t>
            </a:r>
            <a:r>
              <a:rPr lang="ru-RU" dirty="0"/>
              <a:t>то самостоятельно перебейте/внесите вручную числа и название</a:t>
            </a:r>
          </a:p>
          <a:p>
            <a:r>
              <a:rPr lang="ru-RU" dirty="0"/>
              <a:t>Возникли сложности</a:t>
            </a:r>
            <a:r>
              <a:rPr lang="en-US" dirty="0"/>
              <a:t>, </a:t>
            </a:r>
            <a:r>
              <a:rPr lang="ru-RU" dirty="0"/>
              <a:t>тогда пишите в </a:t>
            </a:r>
            <a:r>
              <a:rPr lang="en-US" dirty="0"/>
              <a:t>slack </a:t>
            </a:r>
            <a:r>
              <a:rPr lang="en" sz="1378" b="0" i="0" dirty="0" err="1">
                <a:solidFill>
                  <a:schemeClr val="tx1"/>
                </a:solidFill>
                <a:effectLst/>
                <a:highlight>
                  <a:srgbClr val="FFFF00"/>
                </a:highlight>
                <a:latin typeface="Tinkoff Sans" panose="02000506050000020004" pitchFamily="2" charset="0"/>
                <a:ea typeface="+mj-ea"/>
                <a:cs typeface="+mj-cs"/>
                <a:sym typeface="Calibri"/>
              </a:rPr>
              <a:t>k.yashkina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609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60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chemeClr val="bg1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chemeClr val="bg1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60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ТС заголовок в 1 строку c картинкой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25224B3-64D2-1FEC-BB71-D01B792FDD01}"/>
              </a:ext>
            </a:extLst>
          </p:cNvPr>
          <p:cNvSpPr/>
          <p:nvPr userDrawn="1"/>
        </p:nvSpPr>
        <p:spPr>
          <a:xfrm rot="10800000">
            <a:off x="-18662" y="-34989"/>
            <a:ext cx="6665512" cy="1120911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30522 w 6665512"/>
              <a:gd name="connsiteY3" fmla="*/ 10812561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88118"/>
              <a:gd name="connsiteX1" fmla="*/ 4538133 w 6665512"/>
              <a:gd name="connsiteY1" fmla="*/ 0 h 11188118"/>
              <a:gd name="connsiteX2" fmla="*/ 6665512 w 6665512"/>
              <a:gd name="connsiteY2" fmla="*/ 0 h 11188118"/>
              <a:gd name="connsiteX3" fmla="*/ 6646850 w 6665512"/>
              <a:gd name="connsiteY3" fmla="*/ 11188118 h 11188118"/>
              <a:gd name="connsiteX4" fmla="*/ 0 w 6665512"/>
              <a:gd name="connsiteY4" fmla="*/ 11160126 h 11188118"/>
              <a:gd name="connsiteX5" fmla="*/ 0 w 6665512"/>
              <a:gd name="connsiteY5" fmla="*/ 1613624 h 11188118"/>
              <a:gd name="connsiteX6" fmla="*/ 1613624 w 6665512"/>
              <a:gd name="connsiteY6" fmla="*/ 0 h 11188118"/>
              <a:gd name="connsiteX0" fmla="*/ 1613624 w 6665512"/>
              <a:gd name="connsiteY0" fmla="*/ 0 h 11209112"/>
              <a:gd name="connsiteX1" fmla="*/ 4538133 w 6665512"/>
              <a:gd name="connsiteY1" fmla="*/ 0 h 11209112"/>
              <a:gd name="connsiteX2" fmla="*/ 6665512 w 6665512"/>
              <a:gd name="connsiteY2" fmla="*/ 0 h 11209112"/>
              <a:gd name="connsiteX3" fmla="*/ 6646850 w 6665512"/>
              <a:gd name="connsiteY3" fmla="*/ 11188118 h 11209112"/>
              <a:gd name="connsiteX4" fmla="*/ 0 w 6665512"/>
              <a:gd name="connsiteY4" fmla="*/ 11209112 h 11209112"/>
              <a:gd name="connsiteX5" fmla="*/ 0 w 6665512"/>
              <a:gd name="connsiteY5" fmla="*/ 1613624 h 11209112"/>
              <a:gd name="connsiteX6" fmla="*/ 1613624 w 6665512"/>
              <a:gd name="connsiteY6" fmla="*/ 0 h 112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2091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80517"/>
                  <a:pt x="6646850" y="11188118"/>
                </a:cubicBezTo>
                <a:lnTo>
                  <a:pt x="0" y="11209112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61F4E648-3CD8-6F41-A846-4D8E1305133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ТС заголовок в 1 строку c картинко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053E2B9-1CCF-6809-C242-36EFC3A649BB}"/>
              </a:ext>
            </a:extLst>
          </p:cNvPr>
          <p:cNvSpPr/>
          <p:nvPr userDrawn="1"/>
        </p:nvSpPr>
        <p:spPr>
          <a:xfrm rot="16200000">
            <a:off x="7564506" y="-7574717"/>
            <a:ext cx="4679051" cy="19808065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4656495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55618 w 4679051"/>
              <a:gd name="connsiteY0" fmla="*/ 0 h 19808065"/>
              <a:gd name="connsiteX1" fmla="*/ 3857113 w 4679051"/>
              <a:gd name="connsiteY1" fmla="*/ 0 h 19808065"/>
              <a:gd name="connsiteX2" fmla="*/ 4679051 w 4679051"/>
              <a:gd name="connsiteY2" fmla="*/ 0 h 19808065"/>
              <a:gd name="connsiteX3" fmla="*/ 4667128 w 4679051"/>
              <a:gd name="connsiteY3" fmla="*/ 19789644 h 19808065"/>
              <a:gd name="connsiteX4" fmla="*/ 0 w 4679051"/>
              <a:gd name="connsiteY4" fmla="*/ 19808065 h 19808065"/>
              <a:gd name="connsiteX5" fmla="*/ 41994 w 4679051"/>
              <a:gd name="connsiteY5" fmla="*/ 1613624 h 19808065"/>
              <a:gd name="connsiteX6" fmla="*/ 1655618 w 4679051"/>
              <a:gd name="connsiteY6" fmla="*/ 0 h 19808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79051" h="19808065">
                <a:moveTo>
                  <a:pt x="1655618" y="0"/>
                </a:moveTo>
                <a:lnTo>
                  <a:pt x="3857113" y="0"/>
                </a:lnTo>
                <a:lnTo>
                  <a:pt x="4679051" y="0"/>
                </a:lnTo>
                <a:cubicBezTo>
                  <a:pt x="4672830" y="3707601"/>
                  <a:pt x="4673349" y="16082043"/>
                  <a:pt x="4667128" y="19789644"/>
                </a:cubicBezTo>
                <a:lnTo>
                  <a:pt x="0" y="19808065"/>
                </a:lnTo>
                <a:cubicBezTo>
                  <a:pt x="12441" y="13714746"/>
                  <a:pt x="29553" y="7706943"/>
                  <a:pt x="41994" y="1613624"/>
                </a:cubicBezTo>
                <a:cubicBezTo>
                  <a:pt x="41994" y="722444"/>
                  <a:pt x="764438" y="0"/>
                  <a:pt x="1655618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ТС заголовок в 1 строку c картинко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Рисунок 4"/>
          <p:cNvSpPr>
            <a:spLocks noGrp="1"/>
          </p:cNvSpPr>
          <p:nvPr>
            <p:ph type="pic" sz="quarter" idx="22"/>
          </p:nvPr>
        </p:nvSpPr>
        <p:spPr>
          <a:xfrm>
            <a:off x="2158206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6" name="Рисунок 4"/>
          <p:cNvSpPr>
            <a:spLocks noGrp="1"/>
          </p:cNvSpPr>
          <p:nvPr>
            <p:ph type="pic" sz="quarter" idx="28"/>
          </p:nvPr>
        </p:nvSpPr>
        <p:spPr>
          <a:xfrm>
            <a:off x="7840910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  <p:sp>
        <p:nvSpPr>
          <p:cNvPr id="197" name="Рисунок 4"/>
          <p:cNvSpPr>
            <a:spLocks noGrp="1"/>
          </p:cNvSpPr>
          <p:nvPr>
            <p:ph type="pic" sz="quarter" idx="29"/>
          </p:nvPr>
        </p:nvSpPr>
        <p:spPr>
          <a:xfrm>
            <a:off x="13670774" y="6054340"/>
            <a:ext cx="902000" cy="1011960"/>
          </a:xfrm>
          <a:prstGeom prst="rect">
            <a:avLst/>
          </a:prstGeom>
        </p:spPr>
        <p:txBody>
          <a:bodyPr lIns="91439" rIns="91439"/>
          <a:lstStyle>
            <a:lvl1pPr marL="0" indent="0">
              <a:buFont typeface="Wingdings" pitchFamily="2" charset="2"/>
              <a:buNone/>
              <a:defRPr/>
            </a:lvl1pPr>
          </a:lstStyle>
          <a:p>
            <a:endParaRPr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Пользовательский макет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9544348-D1C4-844F-839F-D80189AD6AF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C0633E-7D02-9BD0-5B06-156B9D81D7A7}"/>
              </a:ext>
            </a:extLst>
          </p:cNvPr>
          <p:cNvSpPr/>
          <p:nvPr userDrawn="1"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Текст 12"/>
          <p:cNvSpPr>
            <a:spLocks noGrp="1"/>
          </p:cNvSpPr>
          <p:nvPr>
            <p:ph type="body" sz="quarter" idx="27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60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97F62430-87E5-5E45-AAEF-A7971AFA37E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Пользовательский маке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3">
            <a:extLst>
              <a:ext uri="{FF2B5EF4-FFF2-40B4-BE49-F238E27FC236}">
                <a16:creationId xmlns:a16="http://schemas.microsoft.com/office/drawing/2014/main" id="{3C7CE2D7-ABAD-8D48-87F3-B6E8D57A841B}"/>
              </a:ext>
            </a:extLst>
          </p:cNvPr>
          <p:cNvSpPr/>
          <p:nvPr userDrawn="1"/>
        </p:nvSpPr>
        <p:spPr>
          <a:xfrm>
            <a:off x="4724104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F6A4A9BF-DEC5-804C-B49D-6F18D8AA4A1F}"/>
              </a:ext>
            </a:extLst>
          </p:cNvPr>
          <p:cNvSpPr/>
          <p:nvPr userDrawn="1"/>
        </p:nvSpPr>
        <p:spPr>
          <a:xfrm>
            <a:off x="11971018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DF90657-6E21-B243-8280-B075A2FED09C}"/>
              </a:ext>
            </a:extLst>
          </p:cNvPr>
          <p:cNvSpPr/>
          <p:nvPr userDrawn="1"/>
        </p:nvSpPr>
        <p:spPr>
          <a:xfrm>
            <a:off x="15532643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2" name="object 6">
            <a:extLst>
              <a:ext uri="{FF2B5EF4-FFF2-40B4-BE49-F238E27FC236}">
                <a16:creationId xmlns:a16="http://schemas.microsoft.com/office/drawing/2014/main" id="{9C8868F0-0F16-D14D-B61E-C819342C3130}"/>
              </a:ext>
            </a:extLst>
          </p:cNvPr>
          <p:cNvSpPr/>
          <p:nvPr userDrawn="1"/>
        </p:nvSpPr>
        <p:spPr>
          <a:xfrm>
            <a:off x="1038812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10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DBFC1C98-8258-3440-B2EE-00131849DD43}"/>
              </a:ext>
            </a:extLst>
          </p:cNvPr>
          <p:cNvSpPr/>
          <p:nvPr userDrawn="1"/>
        </p:nvSpPr>
        <p:spPr>
          <a:xfrm>
            <a:off x="8285726" y="2788273"/>
            <a:ext cx="3191137" cy="6493788"/>
          </a:xfrm>
          <a:custGeom>
            <a:avLst/>
            <a:gdLst/>
            <a:ahLst/>
            <a:cxnLst/>
            <a:rect l="l" t="t" r="r" b="b"/>
            <a:pathLst>
              <a:path w="3242309" h="6584315">
                <a:moveTo>
                  <a:pt x="3241786" y="0"/>
                </a:moveTo>
                <a:lnTo>
                  <a:pt x="0" y="0"/>
                </a:lnTo>
                <a:lnTo>
                  <a:pt x="0" y="6584092"/>
                </a:lnTo>
                <a:lnTo>
                  <a:pt x="3241786" y="6584092"/>
                </a:lnTo>
                <a:lnTo>
                  <a:pt x="3241786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00026681-DBC4-B94F-8B17-66B22C41FEB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7EF80B79-50C4-E646-B136-B4409889FB0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7387120-4151-9542-A8D2-BB14F9ED6A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5ABBBC38-4DC8-7B41-AA1B-2CC218D5C82E}"/>
              </a:ext>
            </a:extLst>
          </p:cNvPr>
          <p:cNvSpPr/>
          <p:nvPr userDrawn="1"/>
        </p:nvSpPr>
        <p:spPr>
          <a:xfrm rot="10800000">
            <a:off x="-18662" y="-34989"/>
            <a:ext cx="6665512" cy="1120911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30522 w 6665512"/>
              <a:gd name="connsiteY3" fmla="*/ 10812561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88118"/>
              <a:gd name="connsiteX1" fmla="*/ 4538133 w 6665512"/>
              <a:gd name="connsiteY1" fmla="*/ 0 h 11188118"/>
              <a:gd name="connsiteX2" fmla="*/ 6665512 w 6665512"/>
              <a:gd name="connsiteY2" fmla="*/ 0 h 11188118"/>
              <a:gd name="connsiteX3" fmla="*/ 6646850 w 6665512"/>
              <a:gd name="connsiteY3" fmla="*/ 11188118 h 11188118"/>
              <a:gd name="connsiteX4" fmla="*/ 0 w 6665512"/>
              <a:gd name="connsiteY4" fmla="*/ 11160126 h 11188118"/>
              <a:gd name="connsiteX5" fmla="*/ 0 w 6665512"/>
              <a:gd name="connsiteY5" fmla="*/ 1613624 h 11188118"/>
              <a:gd name="connsiteX6" fmla="*/ 1613624 w 6665512"/>
              <a:gd name="connsiteY6" fmla="*/ 0 h 11188118"/>
              <a:gd name="connsiteX0" fmla="*/ 1613624 w 6665512"/>
              <a:gd name="connsiteY0" fmla="*/ 0 h 11209112"/>
              <a:gd name="connsiteX1" fmla="*/ 4538133 w 6665512"/>
              <a:gd name="connsiteY1" fmla="*/ 0 h 11209112"/>
              <a:gd name="connsiteX2" fmla="*/ 6665512 w 6665512"/>
              <a:gd name="connsiteY2" fmla="*/ 0 h 11209112"/>
              <a:gd name="connsiteX3" fmla="*/ 6646850 w 6665512"/>
              <a:gd name="connsiteY3" fmla="*/ 11188118 h 11209112"/>
              <a:gd name="connsiteX4" fmla="*/ 0 w 6665512"/>
              <a:gd name="connsiteY4" fmla="*/ 11209112 h 11209112"/>
              <a:gd name="connsiteX5" fmla="*/ 0 w 6665512"/>
              <a:gd name="connsiteY5" fmla="*/ 1613624 h 11209112"/>
              <a:gd name="connsiteX6" fmla="*/ 1613624 w 6665512"/>
              <a:gd name="connsiteY6" fmla="*/ 0 h 112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2091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80517"/>
                  <a:pt x="6646850" y="11188118"/>
                </a:cubicBezTo>
                <a:lnTo>
                  <a:pt x="0" y="11209112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bg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6" spc="11">
                <a:solidFill>
                  <a:schemeClr val="bg1"/>
                </a:solidFill>
              </a:defRPr>
            </a:lvl1pPr>
            <a:lvl2pPr marL="1009451" marR="185196" indent="-266648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2pPr>
            <a:lvl3pPr marL="1800740" marR="185196" indent="-315127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3pPr>
            <a:lvl4pPr marL="2587011" marR="185196" indent="-358595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4pPr>
            <a:lvl5pPr marL="3329815" marR="185196" indent="-358595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710448" y="720221"/>
            <a:ext cx="5649334" cy="2308324"/>
          </a:xfrm>
          <a:prstGeom prst="rect">
            <a:avLst/>
          </a:prstGeom>
        </p:spPr>
        <p:txBody>
          <a:bodyPr>
            <a:sp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CE9932EC-3CE4-8C45-8802-A8CD531320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12E97773-6CE8-4BA5-EEFD-82D830727C62}"/>
              </a:ext>
            </a:extLst>
          </p:cNvPr>
          <p:cNvSpPr/>
          <p:nvPr userDrawn="1"/>
        </p:nvSpPr>
        <p:spPr>
          <a:xfrm rot="10800000">
            <a:off x="-18662" y="-34989"/>
            <a:ext cx="6665512" cy="1120911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30522 w 6665512"/>
              <a:gd name="connsiteY3" fmla="*/ 10812561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88118"/>
              <a:gd name="connsiteX1" fmla="*/ 4538133 w 6665512"/>
              <a:gd name="connsiteY1" fmla="*/ 0 h 11188118"/>
              <a:gd name="connsiteX2" fmla="*/ 6665512 w 6665512"/>
              <a:gd name="connsiteY2" fmla="*/ 0 h 11188118"/>
              <a:gd name="connsiteX3" fmla="*/ 6646850 w 6665512"/>
              <a:gd name="connsiteY3" fmla="*/ 11188118 h 11188118"/>
              <a:gd name="connsiteX4" fmla="*/ 0 w 6665512"/>
              <a:gd name="connsiteY4" fmla="*/ 11160126 h 11188118"/>
              <a:gd name="connsiteX5" fmla="*/ 0 w 6665512"/>
              <a:gd name="connsiteY5" fmla="*/ 1613624 h 11188118"/>
              <a:gd name="connsiteX6" fmla="*/ 1613624 w 6665512"/>
              <a:gd name="connsiteY6" fmla="*/ 0 h 11188118"/>
              <a:gd name="connsiteX0" fmla="*/ 1613624 w 6665512"/>
              <a:gd name="connsiteY0" fmla="*/ 0 h 11209112"/>
              <a:gd name="connsiteX1" fmla="*/ 4538133 w 6665512"/>
              <a:gd name="connsiteY1" fmla="*/ 0 h 11209112"/>
              <a:gd name="connsiteX2" fmla="*/ 6665512 w 6665512"/>
              <a:gd name="connsiteY2" fmla="*/ 0 h 11209112"/>
              <a:gd name="connsiteX3" fmla="*/ 6646850 w 6665512"/>
              <a:gd name="connsiteY3" fmla="*/ 11188118 h 11209112"/>
              <a:gd name="connsiteX4" fmla="*/ 0 w 6665512"/>
              <a:gd name="connsiteY4" fmla="*/ 11209112 h 11209112"/>
              <a:gd name="connsiteX5" fmla="*/ 0 w 6665512"/>
              <a:gd name="connsiteY5" fmla="*/ 1613624 h 11209112"/>
              <a:gd name="connsiteX6" fmla="*/ 1613624 w 6665512"/>
              <a:gd name="connsiteY6" fmla="*/ 0 h 112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2091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80517"/>
                  <a:pt x="6646850" y="11188118"/>
                </a:cubicBezTo>
                <a:lnTo>
                  <a:pt x="0" y="11209112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8284F037-58B7-F94F-BE81-E80CD7FE6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61508E74-5920-7D13-FD3E-92B1E6FD03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63859" y="5544"/>
            <a:ext cx="8234700" cy="10435444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32481"/>
              <a:gd name="connsiteY0" fmla="*/ 0 h 10388036"/>
              <a:gd name="connsiteX1" fmla="*/ 8709658 w 12132481"/>
              <a:gd name="connsiteY1" fmla="*/ 12745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2132481"/>
              <a:gd name="connsiteY0" fmla="*/ 0 h 10388036"/>
              <a:gd name="connsiteX1" fmla="*/ 10100408 w 12132481"/>
              <a:gd name="connsiteY1" fmla="*/ 31033 h 10388036"/>
              <a:gd name="connsiteX2" fmla="*/ 12132478 w 12132481"/>
              <a:gd name="connsiteY2" fmla="*/ 10388036 h 10388036"/>
              <a:gd name="connsiteX3" fmla="*/ 2436612 w 12132481"/>
              <a:gd name="connsiteY3" fmla="*/ 10353423 h 10388036"/>
              <a:gd name="connsiteX4" fmla="*/ 525713 w 12132481"/>
              <a:gd name="connsiteY4" fmla="*/ 9789562 h 10388036"/>
              <a:gd name="connsiteX5" fmla="*/ 38614 w 12132481"/>
              <a:gd name="connsiteY5" fmla="*/ 8795664 h 10388036"/>
              <a:gd name="connsiteX6" fmla="*/ 25987 w 12132481"/>
              <a:gd name="connsiteY6" fmla="*/ 7204711 h 10388036"/>
              <a:gd name="connsiteX7" fmla="*/ 19421 w 12132481"/>
              <a:gd name="connsiteY7" fmla="*/ 0 h 10388036"/>
              <a:gd name="connsiteX0" fmla="*/ 19421 w 10100408"/>
              <a:gd name="connsiteY0" fmla="*/ 0 h 10369748"/>
              <a:gd name="connsiteX1" fmla="*/ 10100408 w 10100408"/>
              <a:gd name="connsiteY1" fmla="*/ 31033 h 10369748"/>
              <a:gd name="connsiteX2" fmla="*/ 10068785 w 10100408"/>
              <a:gd name="connsiteY2" fmla="*/ 10369748 h 10369748"/>
              <a:gd name="connsiteX3" fmla="*/ 2436612 w 10100408"/>
              <a:gd name="connsiteY3" fmla="*/ 10353423 h 10369748"/>
              <a:gd name="connsiteX4" fmla="*/ 525713 w 10100408"/>
              <a:gd name="connsiteY4" fmla="*/ 9789562 h 10369748"/>
              <a:gd name="connsiteX5" fmla="*/ 38614 w 10100408"/>
              <a:gd name="connsiteY5" fmla="*/ 8795664 h 10369748"/>
              <a:gd name="connsiteX6" fmla="*/ 25987 w 10100408"/>
              <a:gd name="connsiteY6" fmla="*/ 7204711 h 10369748"/>
              <a:gd name="connsiteX7" fmla="*/ 19421 w 10100408"/>
              <a:gd name="connsiteY7" fmla="*/ 0 h 10369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0408" h="10369748">
                <a:moveTo>
                  <a:pt x="19421" y="0"/>
                </a:moveTo>
                <a:lnTo>
                  <a:pt x="10100408" y="31033"/>
                </a:lnTo>
                <a:cubicBezTo>
                  <a:pt x="10097344" y="3485566"/>
                  <a:pt x="10071849" y="6915215"/>
                  <a:pt x="10068785" y="10369748"/>
                </a:cubicBezTo>
                <a:lnTo>
                  <a:pt x="2436612" y="10353423"/>
                </a:lnTo>
                <a:cubicBezTo>
                  <a:pt x="1353219" y="10361007"/>
                  <a:pt x="863858" y="10107061"/>
                  <a:pt x="525713" y="9789562"/>
                </a:cubicBezTo>
                <a:cubicBezTo>
                  <a:pt x="187568" y="9472063"/>
                  <a:pt x="121902" y="9226472"/>
                  <a:pt x="38614" y="8795664"/>
                </a:cubicBezTo>
                <a:cubicBezTo>
                  <a:pt x="-44674" y="8364856"/>
                  <a:pt x="33919" y="7439880"/>
                  <a:pt x="25987" y="7204711"/>
                </a:cubicBezTo>
                <a:cubicBezTo>
                  <a:pt x="18055" y="6969542"/>
                  <a:pt x="11378" y="2447544"/>
                  <a:pt x="1942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436213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5314"/>
            </a:lvl1pPr>
            <a:lvl2pPr marL="1257056" indent="-514249">
              <a:buFontTx/>
              <a:defRPr sz="5314"/>
            </a:lvl2pPr>
            <a:lvl3pPr marL="2093359" indent="-607751">
              <a:buFontTx/>
              <a:defRPr sz="5314"/>
            </a:lvl3pPr>
            <a:lvl4pPr marL="2919991" indent="-691577">
              <a:buFontTx/>
              <a:defRPr sz="5314"/>
            </a:lvl4pPr>
            <a:lvl5pPr marL="3662797" indent="-691577">
              <a:buFontTx/>
              <a:defRPr sz="5314"/>
            </a:lvl5pPr>
          </a:lstStyle>
          <a:p>
            <a:r>
              <a:t>01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6" name="Текст 28"/>
          <p:cNvSpPr>
            <a:spLocks noGrp="1"/>
          </p:cNvSpPr>
          <p:nvPr>
            <p:ph type="body" sz="quarter" idx="21" hasCustomPrompt="1"/>
          </p:nvPr>
        </p:nvSpPr>
        <p:spPr>
          <a:xfrm>
            <a:off x="7882048" y="6832788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02</a:t>
            </a:r>
          </a:p>
        </p:txBody>
      </p:sp>
      <p:sp>
        <p:nvSpPr>
          <p:cNvPr id="477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10392340" y="450202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03</a:t>
            </a:r>
          </a:p>
        </p:txBody>
      </p:sp>
      <p:sp>
        <p:nvSpPr>
          <p:cNvPr id="478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2916983" y="6878906"/>
            <a:ext cx="893328" cy="7930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1247911">
              <a:spcBef>
                <a:spcPts val="1280"/>
              </a:spcBef>
              <a:buSzTx/>
              <a:buFontTx/>
              <a:buNone/>
              <a:defRPr sz="4463"/>
            </a:lvl1pPr>
          </a:lstStyle>
          <a:p>
            <a:r>
              <a:t>04</a:t>
            </a:r>
          </a:p>
        </p:txBody>
      </p:sp>
      <p:sp>
        <p:nvSpPr>
          <p:cNvPr id="479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745637" y="3454938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0" name="Текст 33"/>
          <p:cNvSpPr>
            <a:spLocks noGrp="1"/>
          </p:cNvSpPr>
          <p:nvPr>
            <p:ph type="body" sz="quarter" idx="25" hasCustomPrompt="1"/>
          </p:nvPr>
        </p:nvSpPr>
        <p:spPr>
          <a:xfrm>
            <a:off x="745637" y="417351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1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305434" y="6758364"/>
            <a:ext cx="4038572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 специалиста</a:t>
            </a:r>
          </a:p>
        </p:txBody>
      </p:sp>
      <p:sp>
        <p:nvSpPr>
          <p:cNvPr id="482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2305434" y="7476940"/>
            <a:ext cx="4038572" cy="1555757"/>
          </a:xfrm>
          <a:prstGeom prst="rect">
            <a:avLst/>
          </a:prstGeom>
        </p:spPr>
        <p:txBody>
          <a:bodyPr>
            <a:noAutofit/>
          </a:bodyPr>
          <a:lstStyle>
            <a:lvl1pPr marL="0" marR="386035" indent="12513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выполнять важные задания по разработке</a:t>
            </a:r>
          </a:p>
        </p:txBody>
      </p:sp>
      <p:sp>
        <p:nvSpPr>
          <p:cNvPr id="483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2532084" y="3184195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657" spc="-97">
                <a:solidFill>
                  <a:srgbClr val="282828"/>
                </a:solidFill>
              </a:defRPr>
            </a:lvl1pPr>
          </a:lstStyle>
          <a:p>
            <a:r>
              <a:t>Консультация</a:t>
            </a:r>
          </a:p>
        </p:txBody>
      </p:sp>
      <p:sp>
        <p:nvSpPr>
          <p:cNvPr id="484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2532084" y="390277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485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14806787" y="6764565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631" spc="-97">
                <a:solidFill>
                  <a:srgbClr val="282828"/>
                </a:solidFill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486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4806787" y="7843431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rgbClr val="757675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15" name="Номер слайда">
            <a:extLst>
              <a:ext uri="{FF2B5EF4-FFF2-40B4-BE49-F238E27FC236}">
                <a16:creationId xmlns:a16="http://schemas.microsoft.com/office/drawing/2014/main" id="{F007A6B3-F35E-8744-8C61-EE467F6367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object 3"/>
          <p:cNvSpPr/>
          <p:nvPr/>
        </p:nvSpPr>
        <p:spPr>
          <a:xfrm flipV="1">
            <a:off x="11329639" y="2135795"/>
            <a:ext cx="8480603" cy="903629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5BD7CCE3-86D8-EE4A-82CC-68A0EF1D5C7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4FEE05F4-E6A3-6243-8350-E2020C5313E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46FF58E-34F7-BECD-D63D-6682DB3C8766}"/>
              </a:ext>
            </a:extLst>
          </p:cNvPr>
          <p:cNvSpPr/>
          <p:nvPr userDrawn="1"/>
        </p:nvSpPr>
        <p:spPr>
          <a:xfrm rot="10800000">
            <a:off x="-18662" y="-34989"/>
            <a:ext cx="6665512" cy="1120911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30522 w 6665512"/>
              <a:gd name="connsiteY3" fmla="*/ 10812561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88118"/>
              <a:gd name="connsiteX1" fmla="*/ 4538133 w 6665512"/>
              <a:gd name="connsiteY1" fmla="*/ 0 h 11188118"/>
              <a:gd name="connsiteX2" fmla="*/ 6665512 w 6665512"/>
              <a:gd name="connsiteY2" fmla="*/ 0 h 11188118"/>
              <a:gd name="connsiteX3" fmla="*/ 6646850 w 6665512"/>
              <a:gd name="connsiteY3" fmla="*/ 11188118 h 11188118"/>
              <a:gd name="connsiteX4" fmla="*/ 0 w 6665512"/>
              <a:gd name="connsiteY4" fmla="*/ 11160126 h 11188118"/>
              <a:gd name="connsiteX5" fmla="*/ 0 w 6665512"/>
              <a:gd name="connsiteY5" fmla="*/ 1613624 h 11188118"/>
              <a:gd name="connsiteX6" fmla="*/ 1613624 w 6665512"/>
              <a:gd name="connsiteY6" fmla="*/ 0 h 11188118"/>
              <a:gd name="connsiteX0" fmla="*/ 1613624 w 6665512"/>
              <a:gd name="connsiteY0" fmla="*/ 0 h 11209112"/>
              <a:gd name="connsiteX1" fmla="*/ 4538133 w 6665512"/>
              <a:gd name="connsiteY1" fmla="*/ 0 h 11209112"/>
              <a:gd name="connsiteX2" fmla="*/ 6665512 w 6665512"/>
              <a:gd name="connsiteY2" fmla="*/ 0 h 11209112"/>
              <a:gd name="connsiteX3" fmla="*/ 6646850 w 6665512"/>
              <a:gd name="connsiteY3" fmla="*/ 11188118 h 11209112"/>
              <a:gd name="connsiteX4" fmla="*/ 0 w 6665512"/>
              <a:gd name="connsiteY4" fmla="*/ 11209112 h 11209112"/>
              <a:gd name="connsiteX5" fmla="*/ 0 w 6665512"/>
              <a:gd name="connsiteY5" fmla="*/ 1613624 h 11209112"/>
              <a:gd name="connsiteX6" fmla="*/ 1613624 w 6665512"/>
              <a:gd name="connsiteY6" fmla="*/ 0 h 112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2091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80517"/>
                  <a:pt x="6646850" y="11188118"/>
                </a:cubicBezTo>
                <a:lnTo>
                  <a:pt x="0" y="11209112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C0DF7210-C72C-0563-E92F-3521696276FB}"/>
              </a:ext>
            </a:extLst>
          </p:cNvPr>
          <p:cNvSpPr/>
          <p:nvPr userDrawn="1"/>
        </p:nvSpPr>
        <p:spPr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1169E153-1A3A-7418-231A-E59A412E1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B6683B1D-C550-D1DF-250D-08481E67D356}"/>
              </a:ext>
            </a:extLst>
          </p:cNvPr>
          <p:cNvSpPr/>
          <p:nvPr userDrawn="1"/>
        </p:nvSpPr>
        <p:spPr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14" name="Рисунок 8">
            <a:extLst>
              <a:ext uri="{FF2B5EF4-FFF2-40B4-BE49-F238E27FC236}">
                <a16:creationId xmlns:a16="http://schemas.microsoft.com/office/drawing/2014/main" id="{B03F7438-CEAF-B979-B8DE-4A99C22AAB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A69AF8A5-2FC6-1A74-59D4-72A021E9606B}"/>
              </a:ext>
            </a:extLst>
          </p:cNvPr>
          <p:cNvSpPr/>
          <p:nvPr userDrawn="1"/>
        </p:nvSpPr>
        <p:spPr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16" name="Рисунок 8">
            <a:extLst>
              <a:ext uri="{FF2B5EF4-FFF2-40B4-BE49-F238E27FC236}">
                <a16:creationId xmlns:a16="http://schemas.microsoft.com/office/drawing/2014/main" id="{2B2F2105-80D6-4E93-898F-E3162FE967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67AE69A8-B58C-8319-09DD-4A321C750F97}"/>
              </a:ext>
            </a:extLst>
          </p:cNvPr>
          <p:cNvSpPr/>
          <p:nvPr userDrawn="1"/>
        </p:nvSpPr>
        <p:spPr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30" name="Рисунок 8">
            <a:extLst>
              <a:ext uri="{FF2B5EF4-FFF2-40B4-BE49-F238E27FC236}">
                <a16:creationId xmlns:a16="http://schemas.microsoft.com/office/drawing/2014/main" id="{826DF2AE-5BC4-F3EB-AFB5-C64E98F728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6BDC4FF5-00C0-1B58-C3E5-767BA9291712}"/>
              </a:ext>
            </a:extLst>
          </p:cNvPr>
          <p:cNvSpPr/>
          <p:nvPr userDrawn="1"/>
        </p:nvSpPr>
        <p:spPr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33" name="Рисунок 8">
            <a:extLst>
              <a:ext uri="{FF2B5EF4-FFF2-40B4-BE49-F238E27FC236}">
                <a16:creationId xmlns:a16="http://schemas.microsoft.com/office/drawing/2014/main" id="{6848A6B6-02D5-B139-4262-0D8334B74B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FCF732D3-2543-55CD-CE8F-4BCDECAF6CA5}"/>
              </a:ext>
            </a:extLst>
          </p:cNvPr>
          <p:cNvSpPr/>
          <p:nvPr userDrawn="1"/>
        </p:nvSpPr>
        <p:spPr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35" name="Рисунок 8">
            <a:extLst>
              <a:ext uri="{FF2B5EF4-FFF2-40B4-BE49-F238E27FC236}">
                <a16:creationId xmlns:a16="http://schemas.microsoft.com/office/drawing/2014/main" id="{41345412-0839-C51D-58BC-4BC5BC5682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B54A1EEC-F947-1043-9361-93E7FD201FA1}"/>
              </a:ext>
            </a:extLst>
          </p:cNvPr>
          <p:cNvSpPr/>
          <p:nvPr userDrawn="1"/>
        </p:nvSpPr>
        <p:spPr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17" name="Рисунок 8">
            <a:extLst>
              <a:ext uri="{FF2B5EF4-FFF2-40B4-BE49-F238E27FC236}">
                <a16:creationId xmlns:a16="http://schemas.microsoft.com/office/drawing/2014/main" id="{39B4F6F7-F059-9161-77B5-5D71AFE12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03C8B6A9-D66E-B012-F42B-757D4B8C2EE8}"/>
              </a:ext>
            </a:extLst>
          </p:cNvPr>
          <p:cNvSpPr/>
          <p:nvPr userDrawn="1"/>
        </p:nvSpPr>
        <p:spPr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54002D92-E361-A028-DE9A-0D29395966F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64766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358415CF-40F7-8ADA-B785-093F167F1DF0}"/>
              </a:ext>
            </a:extLst>
          </p:cNvPr>
          <p:cNvSpPr/>
          <p:nvPr userDrawn="1"/>
        </p:nvSpPr>
        <p:spPr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21" name="Рисунок 8">
            <a:extLst>
              <a:ext uri="{FF2B5EF4-FFF2-40B4-BE49-F238E27FC236}">
                <a16:creationId xmlns:a16="http://schemas.microsoft.com/office/drawing/2014/main" id="{3FF2D49C-35CE-2352-02EB-3C6DFB0005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369497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1CDA0C85-EB4E-195B-C098-F63BEE5B3B06}"/>
              </a:ext>
            </a:extLst>
          </p:cNvPr>
          <p:cNvSpPr/>
          <p:nvPr userDrawn="1"/>
        </p:nvSpPr>
        <p:spPr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DEA82277-F6E3-EA18-4D7C-C5A6BE7400B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BDA02950-555E-3851-4731-E195731668B3}"/>
              </a:ext>
            </a:extLst>
          </p:cNvPr>
          <p:cNvSpPr/>
          <p:nvPr userDrawn="1"/>
        </p:nvSpPr>
        <p:spPr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34" name="Рисунок 8">
            <a:extLst>
              <a:ext uri="{FF2B5EF4-FFF2-40B4-BE49-F238E27FC236}">
                <a16:creationId xmlns:a16="http://schemas.microsoft.com/office/drawing/2014/main" id="{E0AA7657-665B-7A2B-0C1A-ABB7A552AA2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  <a:defRPr sz="66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227DDAA9-9EBC-9C40-A221-F645C7ED515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993983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 userDrawn="1"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135" y="5849352"/>
            <a:ext cx="2890621" cy="10772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32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  <a:lvl2pPr marL="1076113" indent="-333310">
              <a:lnSpc>
                <a:spcPct val="100000"/>
              </a:lnSpc>
              <a:buFontTx/>
              <a:defRPr sz="3445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2pPr>
            <a:lvl3pPr marL="1879520" indent="-393913">
              <a:lnSpc>
                <a:spcPct val="100000"/>
              </a:lnSpc>
              <a:buFontTx/>
              <a:defRPr sz="3445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3pPr>
            <a:lvl4pPr marL="2676657" indent="-448243">
              <a:lnSpc>
                <a:spcPct val="100000"/>
              </a:lnSpc>
              <a:buFontTx/>
              <a:defRPr sz="3445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4pPr>
            <a:lvl5pPr marL="3419465" indent="-448245">
              <a:lnSpc>
                <a:spcPct val="100000"/>
              </a:lnSpc>
              <a:buFontTx/>
              <a:defRPr sz="3445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5pPr>
          </a:lstStyle>
          <a:p>
            <a:r>
              <a:rPr dirty="0" err="1"/>
              <a:t>Развитие</a:t>
            </a:r>
            <a:r>
              <a:rPr dirty="0"/>
              <a:t> </a:t>
            </a:r>
            <a:r>
              <a:rPr dirty="0" err="1"/>
              <a:t>форм</a:t>
            </a:r>
            <a:endParaRPr dirty="0"/>
          </a:p>
        </p:txBody>
      </p:sp>
      <p:sp>
        <p:nvSpPr>
          <p:cNvPr id="671" name="Текст 27"/>
          <p:cNvSpPr>
            <a:spLocks noGrp="1"/>
          </p:cNvSpPr>
          <p:nvPr>
            <p:ph type="body" sz="quarter" idx="21" hasCustomPrompt="1"/>
          </p:nvPr>
        </p:nvSpPr>
        <p:spPr>
          <a:xfrm>
            <a:off x="1295135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Tx/>
              <a:buNone/>
              <a:defRPr sz="2400" spc="0">
                <a:solidFill>
                  <a:schemeClr val="bg1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2" name="Текст 28"/>
          <p:cNvSpPr>
            <a:spLocks noGrp="1"/>
          </p:cNvSpPr>
          <p:nvPr>
            <p:ph type="body" sz="quarter" idx="22" hasCustomPrompt="1"/>
          </p:nvPr>
        </p:nvSpPr>
        <p:spPr>
          <a:xfrm>
            <a:off x="5867617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4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2</a:t>
            </a:r>
          </a:p>
        </p:txBody>
      </p:sp>
      <p:sp>
        <p:nvSpPr>
          <p:cNvPr id="673" name="Текст 28"/>
          <p:cNvSpPr>
            <a:spLocks noGrp="1"/>
          </p:cNvSpPr>
          <p:nvPr>
            <p:ph type="body" sz="quarter" idx="23" hasCustomPrompt="1"/>
          </p:nvPr>
        </p:nvSpPr>
        <p:spPr>
          <a:xfrm>
            <a:off x="10589495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4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3</a:t>
            </a:r>
          </a:p>
        </p:txBody>
      </p:sp>
      <p:sp>
        <p:nvSpPr>
          <p:cNvPr id="674" name="Текст 28"/>
          <p:cNvSpPr>
            <a:spLocks noGrp="1"/>
          </p:cNvSpPr>
          <p:nvPr>
            <p:ph type="body" sz="quarter" idx="24" hasCustomPrompt="1"/>
          </p:nvPr>
        </p:nvSpPr>
        <p:spPr>
          <a:xfrm>
            <a:off x="15161374" y="3846954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4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4</a:t>
            </a:r>
          </a:p>
        </p:txBody>
      </p:sp>
      <p:sp>
        <p:nvSpPr>
          <p:cNvPr id="675" name="Текст 28"/>
          <p:cNvSpPr>
            <a:spLocks noGrp="1"/>
          </p:cNvSpPr>
          <p:nvPr>
            <p:ph type="body" sz="quarter" idx="25" hasCustomPrompt="1"/>
          </p:nvPr>
        </p:nvSpPr>
        <p:spPr>
          <a:xfrm>
            <a:off x="1295128" y="3861809"/>
            <a:ext cx="1156271" cy="9781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1426185">
              <a:spcBef>
                <a:spcPts val="1476"/>
              </a:spcBef>
              <a:buSzTx/>
              <a:buFontTx/>
              <a:buNone/>
              <a:defRPr sz="54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1</a:t>
            </a:r>
          </a:p>
        </p:txBody>
      </p:sp>
      <p:sp>
        <p:nvSpPr>
          <p:cNvPr id="676" name="Текст 27"/>
          <p:cNvSpPr>
            <a:spLocks noGrp="1"/>
          </p:cNvSpPr>
          <p:nvPr>
            <p:ph type="body" sz="quarter" idx="26" hasCustomPrompt="1"/>
          </p:nvPr>
        </p:nvSpPr>
        <p:spPr>
          <a:xfrm>
            <a:off x="5867619" y="5849352"/>
            <a:ext cx="2890621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32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Форм</a:t>
            </a:r>
          </a:p>
        </p:txBody>
      </p:sp>
      <p:sp>
        <p:nvSpPr>
          <p:cNvPr id="677" name="Текст 27"/>
          <p:cNvSpPr>
            <a:spLocks noGrp="1"/>
          </p:cNvSpPr>
          <p:nvPr>
            <p:ph type="body" sz="quarter" idx="27" hasCustomPrompt="1"/>
          </p:nvPr>
        </p:nvSpPr>
        <p:spPr>
          <a:xfrm>
            <a:off x="5867619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Tx/>
              <a:buNone/>
              <a:defRPr sz="2400" spc="0">
                <a:solidFill>
                  <a:schemeClr val="bg1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78" name="Текст 27"/>
          <p:cNvSpPr>
            <a:spLocks noGrp="1"/>
          </p:cNvSpPr>
          <p:nvPr>
            <p:ph type="body" sz="quarter" idx="28" hasCustomPrompt="1"/>
          </p:nvPr>
        </p:nvSpPr>
        <p:spPr>
          <a:xfrm>
            <a:off x="10627246" y="5849352"/>
            <a:ext cx="2890621" cy="10772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32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Развитие форм</a:t>
            </a:r>
          </a:p>
        </p:txBody>
      </p:sp>
      <p:sp>
        <p:nvSpPr>
          <p:cNvPr id="679" name="Текст 27"/>
          <p:cNvSpPr>
            <a:spLocks noGrp="1"/>
          </p:cNvSpPr>
          <p:nvPr>
            <p:ph type="body" sz="quarter" idx="29" hasCustomPrompt="1"/>
          </p:nvPr>
        </p:nvSpPr>
        <p:spPr>
          <a:xfrm>
            <a:off x="10627246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Tx/>
              <a:buNone/>
              <a:defRPr sz="2400" spc="0">
                <a:solidFill>
                  <a:schemeClr val="bg1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0" name="Текст 27"/>
          <p:cNvSpPr>
            <a:spLocks noGrp="1"/>
          </p:cNvSpPr>
          <p:nvPr>
            <p:ph type="body" sz="quarter" idx="30" hasCustomPrompt="1"/>
          </p:nvPr>
        </p:nvSpPr>
        <p:spPr>
          <a:xfrm>
            <a:off x="15161382" y="5849352"/>
            <a:ext cx="2890621" cy="10772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32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Развитие форм</a:t>
            </a:r>
          </a:p>
        </p:txBody>
      </p:sp>
      <p:sp>
        <p:nvSpPr>
          <p:cNvPr id="681" name="Текст 27"/>
          <p:cNvSpPr>
            <a:spLocks noGrp="1"/>
          </p:cNvSpPr>
          <p:nvPr>
            <p:ph type="body" sz="quarter" idx="31" hasCustomPrompt="1"/>
          </p:nvPr>
        </p:nvSpPr>
        <p:spPr>
          <a:xfrm>
            <a:off x="15161382" y="7169598"/>
            <a:ext cx="2890621" cy="21132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buSzTx/>
              <a:buFontTx/>
              <a:buNone/>
              <a:defRPr sz="2400" spc="0">
                <a:solidFill>
                  <a:schemeClr val="bg1"/>
                </a:solidFill>
              </a:defRPr>
            </a:lvl1pPr>
          </a:lstStyle>
          <a:p>
            <a:r>
              <a:t>Значимость этих  проблем настолько  очевидна, что начало  повседневной работы</a:t>
            </a:r>
          </a:p>
        </p:txBody>
      </p:sp>
      <p:sp>
        <p:nvSpPr>
          <p:cNvPr id="683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60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9" name="Номер слайда">
            <a:extLst>
              <a:ext uri="{FF2B5EF4-FFF2-40B4-BE49-F238E27FC236}">
                <a16:creationId xmlns:a16="http://schemas.microsoft.com/office/drawing/2014/main" id="{060BDB25-94A3-804F-BB47-2AFFDAD659E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C07D43-4EB5-8486-6033-B3317F718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814905" y="2748703"/>
            <a:ext cx="3587374" cy="516672"/>
          </a:xfrm>
          <a:prstGeom prst="rect">
            <a:avLst/>
          </a:prstGeom>
        </p:spPr>
        <p:txBody>
          <a:bodyPr>
            <a:no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2800" b="0" i="0" spc="-5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  <a:lvl2pPr marL="999931" indent="-257125" defTabSz="449939">
              <a:lnSpc>
                <a:spcPct val="100000"/>
              </a:lnSpc>
              <a:spcBef>
                <a:spcPts val="97"/>
              </a:spcBef>
              <a:buFontTx/>
              <a:defRPr sz="2800" b="0" i="0" spc="-5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2pPr>
            <a:lvl3pPr marL="1789484" indent="-303875" defTabSz="449939">
              <a:lnSpc>
                <a:spcPct val="100000"/>
              </a:lnSpc>
              <a:spcBef>
                <a:spcPts val="97"/>
              </a:spcBef>
              <a:buFontTx/>
              <a:defRPr sz="2800" b="0" i="0" spc="-5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3pPr>
            <a:lvl4pPr marL="2574202" indent="-345789" defTabSz="449939">
              <a:lnSpc>
                <a:spcPct val="100000"/>
              </a:lnSpc>
              <a:spcBef>
                <a:spcPts val="97"/>
              </a:spcBef>
              <a:buFontTx/>
              <a:defRPr sz="2800" b="0" i="0" spc="-5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4pPr>
            <a:lvl5pPr marL="3317009" indent="-345789" defTabSz="449939">
              <a:lnSpc>
                <a:spcPct val="100000"/>
              </a:lnSpc>
              <a:spcBef>
                <a:spcPts val="97"/>
              </a:spcBef>
              <a:buFontTx/>
              <a:defRPr sz="2800" b="0" i="0" spc="-5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5pPr>
          </a:lstStyle>
          <a:p>
            <a:r>
              <a:t>Консультация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9" name="Текст 33"/>
          <p:cNvSpPr>
            <a:spLocks noGrp="1"/>
          </p:cNvSpPr>
          <p:nvPr>
            <p:ph type="body" sz="quarter" idx="21" hasCustomPrompt="1"/>
          </p:nvPr>
        </p:nvSpPr>
        <p:spPr>
          <a:xfrm>
            <a:off x="12814905" y="3467280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chemeClr val="bg1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0" name="Текст 33"/>
          <p:cNvSpPr>
            <a:spLocks noGrp="1"/>
          </p:cNvSpPr>
          <p:nvPr>
            <p:ph type="body" sz="quarter" idx="22" hasCustomPrompt="1"/>
          </p:nvPr>
        </p:nvSpPr>
        <p:spPr>
          <a:xfrm>
            <a:off x="12814905" y="7790442"/>
            <a:ext cx="3587374" cy="907347"/>
          </a:xfrm>
          <a:prstGeom prst="rect">
            <a:avLst/>
          </a:prstGeom>
        </p:spPr>
        <p:txBody>
          <a:bodyPr>
            <a:noAutofit/>
          </a:bodyPr>
          <a:lstStyle>
            <a:lvl1pPr marL="0" indent="12388" defTabSz="445439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 b="0" i="0" spc="-97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Консультация двух специалистов</a:t>
            </a:r>
          </a:p>
        </p:txBody>
      </p:sp>
      <p:sp>
        <p:nvSpPr>
          <p:cNvPr id="731" name="Текст 33"/>
          <p:cNvSpPr>
            <a:spLocks noGrp="1"/>
          </p:cNvSpPr>
          <p:nvPr>
            <p:ph type="body" sz="quarter" idx="23" hasCustomPrompt="1"/>
          </p:nvPr>
        </p:nvSpPr>
        <p:spPr>
          <a:xfrm>
            <a:off x="12814905" y="8869305"/>
            <a:ext cx="3587374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chemeClr val="bg1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32" name="Текст 33"/>
          <p:cNvSpPr>
            <a:spLocks noGrp="1"/>
          </p:cNvSpPr>
          <p:nvPr>
            <p:ph type="body" sz="quarter" idx="24" hasCustomPrompt="1"/>
          </p:nvPr>
        </p:nvSpPr>
        <p:spPr>
          <a:xfrm>
            <a:off x="1691679" y="4695468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chemeClr val="bg1"/>
                </a:solidFill>
              </a:defRPr>
            </a:lvl1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
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endParaRPr dirty="0"/>
          </a:p>
        </p:txBody>
      </p:sp>
      <p:sp>
        <p:nvSpPr>
          <p:cNvPr id="733" name="Текст 45"/>
          <p:cNvSpPr>
            <a:spLocks noGrp="1"/>
          </p:cNvSpPr>
          <p:nvPr>
            <p:ph type="body" sz="quarter" idx="25" hasCustomPrompt="1"/>
          </p:nvPr>
        </p:nvSpPr>
        <p:spPr>
          <a:xfrm>
            <a:off x="1691679" y="3531100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 sz="28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4" name="Текст 33"/>
          <p:cNvSpPr>
            <a:spLocks noGrp="1"/>
          </p:cNvSpPr>
          <p:nvPr>
            <p:ph type="body" sz="quarter" idx="26" hasCustomPrompt="1"/>
          </p:nvPr>
        </p:nvSpPr>
        <p:spPr>
          <a:xfrm>
            <a:off x="2442818" y="8972232"/>
            <a:ext cx="435870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chemeClr val="bg1"/>
                </a:solidFill>
              </a:defRPr>
            </a:lvl1pPr>
          </a:lstStyle>
          <a:p>
            <a:r>
              <a:t>Разнообразный и богатый опыт рамки
и место обучения</a:t>
            </a:r>
          </a:p>
        </p:txBody>
      </p:sp>
      <p:sp>
        <p:nvSpPr>
          <p:cNvPr id="735" name="Текст 45"/>
          <p:cNvSpPr>
            <a:spLocks noGrp="1"/>
          </p:cNvSpPr>
          <p:nvPr>
            <p:ph type="body" sz="quarter" idx="27" hasCustomPrompt="1"/>
          </p:nvPr>
        </p:nvSpPr>
        <p:spPr>
          <a:xfrm>
            <a:off x="2442818" y="7807861"/>
            <a:ext cx="4358704" cy="9579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SzTx/>
              <a:buFontTx/>
              <a:buNone/>
              <a:defRPr sz="28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Консультация двух      специалистов</a:t>
            </a:r>
          </a:p>
        </p:txBody>
      </p:sp>
      <p:sp>
        <p:nvSpPr>
          <p:cNvPr id="736" name="Текст 28"/>
          <p:cNvSpPr>
            <a:spLocks noGrp="1"/>
          </p:cNvSpPr>
          <p:nvPr>
            <p:ph type="body" sz="quarter" idx="28" hasCustomPrompt="1"/>
          </p:nvPr>
        </p:nvSpPr>
        <p:spPr>
          <a:xfrm>
            <a:off x="10523171" y="3556889"/>
            <a:ext cx="1156271" cy="6343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SzTx/>
              <a:buFontTx/>
              <a:buNone/>
              <a:defRPr sz="32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75%</a:t>
            </a:r>
          </a:p>
        </p:txBody>
      </p:sp>
      <p:sp>
        <p:nvSpPr>
          <p:cNvPr id="737" name="Текст 28"/>
          <p:cNvSpPr>
            <a:spLocks noGrp="1"/>
          </p:cNvSpPr>
          <p:nvPr>
            <p:ph type="body" sz="quarter" idx="29" hasCustomPrompt="1"/>
          </p:nvPr>
        </p:nvSpPr>
        <p:spPr>
          <a:xfrm>
            <a:off x="6482498" y="4677947"/>
            <a:ext cx="972028" cy="6343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SzTx/>
              <a:buFontTx/>
              <a:buNone/>
              <a:defRPr sz="32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15%</a:t>
            </a:r>
          </a:p>
        </p:txBody>
      </p:sp>
      <p:sp>
        <p:nvSpPr>
          <p:cNvPr id="738" name="Текст 28"/>
          <p:cNvSpPr>
            <a:spLocks noGrp="1"/>
          </p:cNvSpPr>
          <p:nvPr>
            <p:ph type="body" sz="quarter" idx="30" hasCustomPrompt="1"/>
          </p:nvPr>
        </p:nvSpPr>
        <p:spPr>
          <a:xfrm>
            <a:off x="7740103" y="8234913"/>
            <a:ext cx="972028" cy="6343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SzTx/>
              <a:buFontTx/>
              <a:buNone/>
              <a:defRPr sz="32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15%</a:t>
            </a:r>
          </a:p>
        </p:txBody>
      </p:sp>
      <p:sp>
        <p:nvSpPr>
          <p:cNvPr id="739" name="Текст 28"/>
          <p:cNvSpPr>
            <a:spLocks noGrp="1"/>
          </p:cNvSpPr>
          <p:nvPr>
            <p:ph type="body" sz="quarter" idx="31" hasCustomPrompt="1"/>
          </p:nvPr>
        </p:nvSpPr>
        <p:spPr>
          <a:xfrm>
            <a:off x="11362678" y="7899367"/>
            <a:ext cx="972028" cy="63439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SzTx/>
              <a:buFontTx/>
              <a:buNone/>
              <a:defRPr sz="3200" b="0" i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defRPr>
            </a:lvl1pPr>
          </a:lstStyle>
          <a:p>
            <a:r>
              <a:t>15%</a:t>
            </a:r>
          </a:p>
        </p:txBody>
      </p:sp>
      <p:sp>
        <p:nvSpPr>
          <p:cNvPr id="741" name="Текст 12"/>
          <p:cNvSpPr>
            <a:spLocks noGrp="1"/>
          </p:cNvSpPr>
          <p:nvPr>
            <p:ph type="body" sz="quarter" idx="32" hasCustomPrompt="1"/>
          </p:nvPr>
        </p:nvSpPr>
        <p:spPr>
          <a:xfrm>
            <a:off x="1424955" y="625738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12513" algn="ctr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60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8" name="Номер слайда">
            <a:extLst>
              <a:ext uri="{FF2B5EF4-FFF2-40B4-BE49-F238E27FC236}">
                <a16:creationId xmlns:a16="http://schemas.microsoft.com/office/drawing/2014/main" id="{04065BB7-E01B-0D4C-8A02-9771AA5A119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0794" y="598202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66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  <a:cs typeface="Tinkoff Sans" panose="02000506050000020004" pitchFamily="2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9965" y="2604029"/>
            <a:ext cx="17819370" cy="607606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302E7345-ACC5-C244-BF16-2AB2C4A30EE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6240F3E4-1068-0A4C-99BE-197D3F4AEC6C}"/>
              </a:ext>
            </a:extLst>
          </p:cNvPr>
          <p:cNvSpPr txBox="1">
            <a:spLocks/>
          </p:cNvSpPr>
          <p:nvPr userDrawn="1"/>
        </p:nvSpPr>
        <p:spPr>
          <a:xfrm>
            <a:off x="895734" y="661998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8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707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63566" y="598202"/>
            <a:ext cx="17106569" cy="111959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sz="66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  <a:cs typeface="Tinkoff Sans" panose="02000506050000020004" pitchFamily="2" charset="0"/>
              </a:defRPr>
            </a:lvl1pPr>
          </a:lstStyle>
          <a:p>
            <a:endParaRPr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5E337DEB-3CF4-8C47-8D88-EA4520E015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99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53161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06 . 12 . 20204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>
                <a:solidFill>
                  <a:schemeClr val="tx1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chemeClr val="tx1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1DBBD2-94A7-8277-B747-3ED10C4CA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9" y="350576"/>
            <a:ext cx="3924000" cy="15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B9D649-EBA9-5E49-805E-4A58548CD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56" b="18588"/>
          <a:stretch/>
        </p:blipFill>
        <p:spPr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528695-5743-1AA1-9A77-8540654968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9" y="350576"/>
            <a:ext cx="3924000" cy="15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456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С заголовок в 4 строки"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65C481F-E8CA-3ECD-3453-5EB624069967}"/>
              </a:ext>
            </a:extLst>
          </p:cNvPr>
          <p:cNvSpPr/>
          <p:nvPr userDrawn="1"/>
        </p:nvSpPr>
        <p:spPr>
          <a:xfrm rot="10800000">
            <a:off x="-6352" y="-18661"/>
            <a:ext cx="4544483" cy="111918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4483" h="11191876">
                <a:moveTo>
                  <a:pt x="1613624" y="0"/>
                </a:moveTo>
                <a:lnTo>
                  <a:pt x="4512733" y="12700"/>
                </a:lnTo>
                <a:lnTo>
                  <a:pt x="4544483" y="0"/>
                </a:lnTo>
                <a:cubicBezTo>
                  <a:pt x="4542366" y="3730625"/>
                  <a:pt x="4540250" y="7461251"/>
                  <a:pt x="4538133" y="11191876"/>
                </a:cubicBezTo>
                <a:lnTo>
                  <a:pt x="0" y="111918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A140D4DA-EF9B-0547-8B78-3FC785CDBE9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51CFAA-1D90-C337-9D85-90213A4AE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9" y="350576"/>
            <a:ext cx="3924000" cy="15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174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EE4360A-0911-F543-9F4D-4B173153B6D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763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E68B0B9-06DC-A441-B592-9F7155B31C2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7F2ADDB-4120-D430-2E1F-99B7DAD3354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" y="-7289"/>
            <a:ext cx="7925031" cy="10448277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602995 w 4648201"/>
              <a:gd name="connsiteY4" fmla="*/ 5544307 h 5567081"/>
              <a:gd name="connsiteX5" fmla="*/ 0 w 4648201"/>
              <a:gd name="connsiteY5" fmla="*/ 0 h 5567081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53839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91526 w 4099045"/>
              <a:gd name="connsiteY4" fmla="*/ 5555695 h 5578469"/>
              <a:gd name="connsiteX5" fmla="*/ 0 w 4099045"/>
              <a:gd name="connsiteY5" fmla="*/ 0 h 5578469"/>
              <a:gd name="connsiteX0" fmla="*/ 0 w 4099045"/>
              <a:gd name="connsiteY0" fmla="*/ 0 h 5578469"/>
              <a:gd name="connsiteX1" fmla="*/ 4099045 w 4099045"/>
              <a:gd name="connsiteY1" fmla="*/ 11388 h 5578469"/>
              <a:gd name="connsiteX2" fmla="*/ 4099045 w 4099045"/>
              <a:gd name="connsiteY2" fmla="*/ 4562449 h 5578469"/>
              <a:gd name="connsiteX3" fmla="*/ 3083025 w 4099045"/>
              <a:gd name="connsiteY3" fmla="*/ 5578469 h 5578469"/>
              <a:gd name="connsiteX4" fmla="*/ 86142 w 4099045"/>
              <a:gd name="connsiteY4" fmla="*/ 5561389 h 5578469"/>
              <a:gd name="connsiteX5" fmla="*/ 0 w 4099045"/>
              <a:gd name="connsiteY5" fmla="*/ 0 h 5578469"/>
              <a:gd name="connsiteX0" fmla="*/ 247659 w 4012903"/>
              <a:gd name="connsiteY0" fmla="*/ 0 h 5578469"/>
              <a:gd name="connsiteX1" fmla="*/ 4012903 w 4012903"/>
              <a:gd name="connsiteY1" fmla="*/ 11388 h 5578469"/>
              <a:gd name="connsiteX2" fmla="*/ 4012903 w 4012903"/>
              <a:gd name="connsiteY2" fmla="*/ 4562449 h 5578469"/>
              <a:gd name="connsiteX3" fmla="*/ 2996883 w 4012903"/>
              <a:gd name="connsiteY3" fmla="*/ 5578469 h 5578469"/>
              <a:gd name="connsiteX4" fmla="*/ 0 w 4012903"/>
              <a:gd name="connsiteY4" fmla="*/ 5561389 h 5578469"/>
              <a:gd name="connsiteX5" fmla="*/ 247659 w 4012903"/>
              <a:gd name="connsiteY5" fmla="*/ 0 h 5578469"/>
              <a:gd name="connsiteX0" fmla="*/ 1 w 4012903"/>
              <a:gd name="connsiteY0" fmla="*/ 0 h 5584163"/>
              <a:gd name="connsiteX1" fmla="*/ 4012903 w 4012903"/>
              <a:gd name="connsiteY1" fmla="*/ 17082 h 5584163"/>
              <a:gd name="connsiteX2" fmla="*/ 4012903 w 4012903"/>
              <a:gd name="connsiteY2" fmla="*/ 4568143 h 5584163"/>
              <a:gd name="connsiteX3" fmla="*/ 2996883 w 4012903"/>
              <a:gd name="connsiteY3" fmla="*/ 5584163 h 5584163"/>
              <a:gd name="connsiteX4" fmla="*/ 0 w 4012903"/>
              <a:gd name="connsiteY4" fmla="*/ 5567083 h 5584163"/>
              <a:gd name="connsiteX5" fmla="*/ 1 w 4012903"/>
              <a:gd name="connsiteY5" fmla="*/ 0 h 5584163"/>
              <a:gd name="connsiteX0" fmla="*/ 0 w 4018286"/>
              <a:gd name="connsiteY0" fmla="*/ 130951 h 5567081"/>
              <a:gd name="connsiteX1" fmla="*/ 4018286 w 4018286"/>
              <a:gd name="connsiteY1" fmla="*/ 0 h 5567081"/>
              <a:gd name="connsiteX2" fmla="*/ 4018286 w 4018286"/>
              <a:gd name="connsiteY2" fmla="*/ 4551061 h 5567081"/>
              <a:gd name="connsiteX3" fmla="*/ 3002266 w 4018286"/>
              <a:gd name="connsiteY3" fmla="*/ 5567081 h 5567081"/>
              <a:gd name="connsiteX4" fmla="*/ 5383 w 4018286"/>
              <a:gd name="connsiteY4" fmla="*/ 5550001 h 5567081"/>
              <a:gd name="connsiteX5" fmla="*/ 0 w 4018286"/>
              <a:gd name="connsiteY5" fmla="*/ 130951 h 5567081"/>
              <a:gd name="connsiteX0" fmla="*/ 5385 w 4012903"/>
              <a:gd name="connsiteY0" fmla="*/ 11387 h 5567081"/>
              <a:gd name="connsiteX1" fmla="*/ 4012903 w 4012903"/>
              <a:gd name="connsiteY1" fmla="*/ 0 h 5567081"/>
              <a:gd name="connsiteX2" fmla="*/ 4012903 w 4012903"/>
              <a:gd name="connsiteY2" fmla="*/ 4551061 h 5567081"/>
              <a:gd name="connsiteX3" fmla="*/ 2996883 w 4012903"/>
              <a:gd name="connsiteY3" fmla="*/ 5567081 h 5567081"/>
              <a:gd name="connsiteX4" fmla="*/ 0 w 4012903"/>
              <a:gd name="connsiteY4" fmla="*/ 5550001 h 5567081"/>
              <a:gd name="connsiteX5" fmla="*/ 5385 w 4012903"/>
              <a:gd name="connsiteY5" fmla="*/ 11387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903" h="5567081">
                <a:moveTo>
                  <a:pt x="5385" y="11387"/>
                </a:moveTo>
                <a:lnTo>
                  <a:pt x="4012903" y="0"/>
                </a:lnTo>
                <a:lnTo>
                  <a:pt x="4012903" y="4551061"/>
                </a:lnTo>
                <a:cubicBezTo>
                  <a:pt x="4012903" y="5112193"/>
                  <a:pt x="3558015" y="5567081"/>
                  <a:pt x="2996883" y="5567081"/>
                </a:cubicBezTo>
                <a:lnTo>
                  <a:pt x="0" y="5550001"/>
                </a:lnTo>
                <a:cubicBezTo>
                  <a:pt x="0" y="3694307"/>
                  <a:pt x="5385" y="1867081"/>
                  <a:pt x="5385" y="1138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3272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Мультимедиа 4">
            <a:extLst>
              <a:ext uri="{FF2B5EF4-FFF2-40B4-BE49-F238E27FC236}">
                <a16:creationId xmlns:a16="http://schemas.microsoft.com/office/drawing/2014/main" id="{CAD9BE3E-2951-CDCB-81A9-213558458ED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D73D474F-C737-244C-8E5E-8F5C8FC78CA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0624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AC40B-2F59-1D4E-B45A-484AB9CB8D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8598" y="3056311"/>
            <a:ext cx="5358009" cy="5369084"/>
          </a:xfrm>
          <a:custGeom>
            <a:avLst/>
            <a:gdLst>
              <a:gd name="connsiteX0" fmla="*/ 1649675 w 3299350"/>
              <a:gd name="connsiteY0" fmla="*/ 0 h 3299352"/>
              <a:gd name="connsiteX1" fmla="*/ 3299350 w 3299350"/>
              <a:gd name="connsiteY1" fmla="*/ 1649676 h 3299352"/>
              <a:gd name="connsiteX2" fmla="*/ 1649675 w 3299350"/>
              <a:gd name="connsiteY2" fmla="*/ 3299352 h 3299352"/>
              <a:gd name="connsiteX3" fmla="*/ 0 w 3299350"/>
              <a:gd name="connsiteY3" fmla="*/ 1649676 h 3299352"/>
              <a:gd name="connsiteX4" fmla="*/ 1649675 w 3299350"/>
              <a:gd name="connsiteY4" fmla="*/ 0 h 329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9350" h="3299352">
                <a:moveTo>
                  <a:pt x="1649675" y="0"/>
                </a:moveTo>
                <a:cubicBezTo>
                  <a:pt x="2560765" y="0"/>
                  <a:pt x="3299350" y="738585"/>
                  <a:pt x="3299350" y="1649676"/>
                </a:cubicBezTo>
                <a:cubicBezTo>
                  <a:pt x="3299350" y="2560767"/>
                  <a:pt x="2560765" y="3299352"/>
                  <a:pt x="1649675" y="3299352"/>
                </a:cubicBezTo>
                <a:cubicBezTo>
                  <a:pt x="738585" y="3299352"/>
                  <a:pt x="0" y="2560767"/>
                  <a:pt x="0" y="1649676"/>
                </a:cubicBezTo>
                <a:cubicBezTo>
                  <a:pt x="0" y="738585"/>
                  <a:pt x="738585" y="0"/>
                  <a:pt x="164967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 sz="1949"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1DEE096-D561-084E-946B-6D2847D27F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81953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990E3B4-2AF6-A648-880B-3A831FD0FE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93470" y="1215143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D92826D-09F9-B44D-BD21-536846A19B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93470" y="5994415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F990E0-3BAB-184A-B822-63BF45DB98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46662" y="719138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32A96B-6720-244E-AD59-742679B571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46662" y="5498410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733E38E-B141-0844-B467-A6090EC1925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699857" y="1220534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95BFCE61-DBB8-174E-A32A-BE5DC80913E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699857" y="5999805"/>
            <a:ext cx="3495596" cy="4492318"/>
          </a:xfrm>
          <a:custGeom>
            <a:avLst/>
            <a:gdLst>
              <a:gd name="connsiteX0" fmla="*/ 0 w 2152516"/>
              <a:gd name="connsiteY0" fmla="*/ 0 h 2760570"/>
              <a:gd name="connsiteX1" fmla="*/ 2152516 w 2152516"/>
              <a:gd name="connsiteY1" fmla="*/ 0 h 2760570"/>
              <a:gd name="connsiteX2" fmla="*/ 2152516 w 2152516"/>
              <a:gd name="connsiteY2" fmla="*/ 2760570 h 2760570"/>
              <a:gd name="connsiteX3" fmla="*/ 0 w 2152516"/>
              <a:gd name="connsiteY3" fmla="*/ 2760570 h 276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516" h="2760570">
                <a:moveTo>
                  <a:pt x="0" y="0"/>
                </a:moveTo>
                <a:lnTo>
                  <a:pt x="2152516" y="0"/>
                </a:lnTo>
                <a:lnTo>
                  <a:pt x="2152516" y="2760570"/>
                </a:lnTo>
                <a:lnTo>
                  <a:pt x="0" y="276057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0F3BC506-CC99-E744-A0A1-B617788A1C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9694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D2A6575-2A6F-0242-A8F3-8953CF69E1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1167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F8B685A-C795-D144-9100-312B152665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03109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0D7895-517F-7E4E-86C9-60E959C2FC6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55051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A5AD488-1A57-DA48-84DF-8B3667B7C19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806992" y="694407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3F8BB66E-DDD0-8540-B6E3-88F015299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51167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D5A706A-21C5-DE47-8BBA-9AA740701F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03109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F8D0F804-5518-0545-9843-CDC9C69B645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55051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6361FB0-1028-4E4D-84AB-C5B310D8DB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06992" y="3348038"/>
            <a:ext cx="2227421" cy="2232025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82149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solidFill>
            <a:srgbClr val="3D3E3E"/>
          </a:solidFill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solidFill>
            <a:srgbClr val="3D3E3E"/>
          </a:solidFill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solidFill>
            <a:srgbClr val="3D3E3E"/>
          </a:solidFill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F1114-588D-0740-B698-F91E603EBD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74406" y="50143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30262B-FFBD-BF4D-A43E-A0F8259A11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1924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B2E7AA-849A-E34D-8791-28A301606B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78932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71BEB7-5DCC-3A43-8494-4B8F7CF528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35941" y="2919463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DA11E5-3297-6046-9844-72A53612B4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33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AC3412-B14E-4C4F-A3B7-653F325B83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21109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D277F24-5BF5-584A-8FBF-B4B001485F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057328" y="4965486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40B608-6E75-484B-B148-2FB3B51DA3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433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7CAF6D-6A51-AD48-A501-32155C28B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21109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F19FF3-B547-2E4B-9861-B8631C7494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057328" y="6949508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D502D5D4-EEA2-B94D-91E4-47CC7931F9B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433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6169F370-162C-A947-9B84-93AAC7478E0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21109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8DA1E79-32FF-1E4E-88BB-DE80DEAD69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4057328" y="8933530"/>
            <a:ext cx="1608693" cy="1612018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Номер слайда">
            <a:extLst>
              <a:ext uri="{FF2B5EF4-FFF2-40B4-BE49-F238E27FC236}">
                <a16:creationId xmlns:a16="http://schemas.microsoft.com/office/drawing/2014/main" id="{E6A89877-00EA-EF4E-86D4-48EDC1B005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3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B8DAB1-BD73-570D-F40A-5A1CBDB703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2532"/>
          <a:stretch/>
        </p:blipFill>
        <p:spPr>
          <a:xfrm rot="16200000" flipH="1">
            <a:off x="4319587" y="-4319588"/>
            <a:ext cx="11160123" cy="19799299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64AF3A9-9B58-9C48-87A8-53AFE6F7A7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2742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bg2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AEB614C-EE93-8A46-88A5-BDC8F49EFF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86611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bg2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 baseline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2A8DAA5-4F53-FB46-8C7B-8F06D20EBA1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45800" y="496006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bg2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CE7212E1-F23E-EB46-A58B-8CF799AF66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27426" y="5738272"/>
            <a:ext cx="10085268" cy="4836054"/>
          </a:xfrm>
          <a:prstGeom prst="roundRect">
            <a:avLst>
              <a:gd name="adj" fmla="val 6086"/>
            </a:avLst>
          </a:prstGeom>
          <a:solidFill>
            <a:schemeClr val="bg2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EF98A81A-C286-1A45-9299-AC19B44E7B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745800" y="5738272"/>
            <a:ext cx="4826079" cy="4836054"/>
          </a:xfrm>
          <a:prstGeom prst="roundRect">
            <a:avLst>
              <a:gd name="adj" fmla="val 6086"/>
            </a:avLst>
          </a:prstGeom>
          <a:solidFill>
            <a:schemeClr val="bg2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1180D010-43BF-FF40-9FF0-985BEBFDAC3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84954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2C95160-7415-7E4F-AD50-BE626CDC77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70917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bg2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C5884C6-7D75-CE49-8524-ACF591EB35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34832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bg2"/>
          </a:solidFill>
        </p:spPr>
        <p:txBody>
          <a:bodyPr/>
          <a:lstStyle>
            <a:lvl1pPr>
              <a:defRPr b="0" i="0" baseline="0"/>
            </a:lvl1pPr>
          </a:lstStyle>
          <a:p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5FDA6A6-DD92-4947-9DCB-DDE2D087F4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07005" y="1860021"/>
            <a:ext cx="4732385" cy="5084057"/>
          </a:xfrm>
          <a:prstGeom prst="roundRect">
            <a:avLst>
              <a:gd name="adj" fmla="val 6086"/>
            </a:avLst>
          </a:prstGeom>
          <a:solidFill>
            <a:schemeClr val="bg2"/>
          </a:solidFill>
        </p:spPr>
        <p:txBody>
          <a:bodyPr/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="0" i="0"/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Добавьте изображение</a:t>
            </a:r>
            <a:endParaRPr lang="en-US" dirty="0"/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0667DD37-B55C-EE46-80A5-826CC76683D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09111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8C2E6E9-4F9F-724D-B58F-6DBCDB0517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63536" cy="5580063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5C25A6AF-8946-E540-BBDA-71A5D235BB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2"/>
            <a:ext cx="6063536" cy="5580063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D0665D25-2416-634F-BF30-0C541B6D82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1768" y="2790031"/>
            <a:ext cx="6063536" cy="5580063"/>
          </a:xfrm>
          <a:prstGeom prst="rect">
            <a:avLst/>
          </a:prstGeom>
          <a:solidFill>
            <a:schemeClr val="bg2"/>
          </a:solidFill>
          <a:effectLst>
            <a:outerShdw blurRad="1244600" dist="787400" dir="5400000" algn="t" rotWithShape="0">
              <a:srgbClr val="002060">
                <a:alpha val="2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9EA74EC4-7461-0E46-B763-76B282CBA03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0673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56FA3A8-7FDC-754C-9C4F-E464C85EE6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4875" y="0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3C7287F-0D73-5E4B-A1A6-DF84B54149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875" y="5580062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C539615-69D5-1941-A2C0-CAD4FBEC6B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89751" y="-10479"/>
            <a:ext cx="4964679" cy="5590541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005F7B-129C-6D41-B1A8-226865B4254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854425" y="5580062"/>
            <a:ext cx="4944875" cy="5580063"/>
          </a:xfrm>
          <a:custGeom>
            <a:avLst/>
            <a:gdLst>
              <a:gd name="connsiteX0" fmla="*/ 0 w 3044952"/>
              <a:gd name="connsiteY0" fmla="*/ 0 h 3429000"/>
              <a:gd name="connsiteX1" fmla="*/ 3044952 w 3044952"/>
              <a:gd name="connsiteY1" fmla="*/ 0 h 3429000"/>
              <a:gd name="connsiteX2" fmla="*/ 3044952 w 3044952"/>
              <a:gd name="connsiteY2" fmla="*/ 3429000 h 3429000"/>
              <a:gd name="connsiteX3" fmla="*/ 0 w 3044952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3429000">
                <a:moveTo>
                  <a:pt x="0" y="0"/>
                </a:moveTo>
                <a:lnTo>
                  <a:pt x="3044952" y="0"/>
                </a:lnTo>
                <a:lnTo>
                  <a:pt x="3044952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71DAB2F9-C38D-1045-AD50-97A367F972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2341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238D11-DA61-CA45-A8AB-EEA84F51FA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2774"/>
            <a:ext cx="6593167" cy="5602838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0C96AEB-899E-2149-9AD8-D61D3D3F69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5580068"/>
            <a:ext cx="6593167" cy="5602838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47C64367-07EC-A34B-B5EB-DDAEBC3C80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2971" y="5580068"/>
            <a:ext cx="6593167" cy="5602838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45AA779-7B39-244F-9A3D-4126092AC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239689" y="-22774"/>
            <a:ext cx="6593167" cy="5602838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935189F9-A39A-0246-AC82-A1FE68AF69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239689" y="5580068"/>
            <a:ext cx="6593167" cy="5602838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B6538F94-206C-CF44-B382-65F7A8B1A96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  <a:solidFill>
            <a:srgbClr val="F6F5FA"/>
          </a:solidFill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7985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3BFFAB-1F8F-7F4A-AAFE-51981757CE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85442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102422-DEB2-0041-93C7-CE34521885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9965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4BF85C2-6153-DA46-82AB-C8D9534CAF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4775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ABBF18-A946-0D40-A4B8-05B88E920F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44875" cy="11160125"/>
          </a:xfrm>
          <a:custGeom>
            <a:avLst/>
            <a:gdLst>
              <a:gd name="connsiteX0" fmla="*/ 0 w 3044952"/>
              <a:gd name="connsiteY0" fmla="*/ 0 h 6858000"/>
              <a:gd name="connsiteX1" fmla="*/ 3044952 w 3044952"/>
              <a:gd name="connsiteY1" fmla="*/ 0 h 6858000"/>
              <a:gd name="connsiteX2" fmla="*/ 3044952 w 3044952"/>
              <a:gd name="connsiteY2" fmla="*/ 6858000 h 6858000"/>
              <a:gd name="connsiteX3" fmla="*/ 0 w 3044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6858000">
                <a:moveTo>
                  <a:pt x="0" y="0"/>
                </a:moveTo>
                <a:lnTo>
                  <a:pt x="3044952" y="0"/>
                </a:lnTo>
                <a:lnTo>
                  <a:pt x="3044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75F3737E-9D50-C74C-A25F-3AF7E64BA8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37236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AC9E9CA-AF5F-AC4C-8A02-A83603E630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950946" y="-415404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93E6019-46D0-EF47-9F99-2702914D2D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07395" y="-341003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C92294-C3F6-1549-A955-211E852A0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619" y="700607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F21CAFB-F5E8-6C40-8F68-0CA6859F32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07395" y="5146058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95BE985-D36A-8D48-BCE9-679E5ADB7A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9170" y="-2294026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2FCCE0C-1ECF-6B48-B143-A9F826DA9A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170" y="6262070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40771EF-B76D-8342-AB5A-DC29C0F638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50946" y="4402049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7FB1D53-B2CC-454C-AA88-3C74DE5044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5619" y="-1550017"/>
            <a:ext cx="4662735" cy="8308093"/>
          </a:xfrm>
          <a:custGeom>
            <a:avLst/>
            <a:gdLst>
              <a:gd name="connsiteX0" fmla="*/ 0 w 2871216"/>
              <a:gd name="connsiteY0" fmla="*/ 0 h 5105400"/>
              <a:gd name="connsiteX1" fmla="*/ 2871216 w 2871216"/>
              <a:gd name="connsiteY1" fmla="*/ 0 h 5105400"/>
              <a:gd name="connsiteX2" fmla="*/ 2871216 w 2871216"/>
              <a:gd name="connsiteY2" fmla="*/ 5105400 h 5105400"/>
              <a:gd name="connsiteX3" fmla="*/ 0 w 2871216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1216" h="5105400">
                <a:moveTo>
                  <a:pt x="0" y="0"/>
                </a:moveTo>
                <a:lnTo>
                  <a:pt x="2871216" y="0"/>
                </a:lnTo>
                <a:lnTo>
                  <a:pt x="2871216" y="5105400"/>
                </a:lnTo>
                <a:lnTo>
                  <a:pt x="0" y="5105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01CFEB65-782D-9D47-B8D0-551FC8A4D6E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04309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5">
            <a:extLst>
              <a:ext uri="{FF2B5EF4-FFF2-40B4-BE49-F238E27FC236}">
                <a16:creationId xmlns:a16="http://schemas.microsoft.com/office/drawing/2014/main" id="{B2C13651-B4AE-4FD9-802A-17C73BA1DED7}"/>
              </a:ext>
            </a:extLst>
          </p:cNvPr>
          <p:cNvGrpSpPr/>
          <p:nvPr userDrawn="1"/>
        </p:nvGrpSpPr>
        <p:grpSpPr>
          <a:xfrm>
            <a:off x="15385500" y="2415128"/>
            <a:ext cx="3451120" cy="7065487"/>
            <a:chOff x="2467676" y="1835148"/>
            <a:chExt cx="1560218" cy="3187699"/>
          </a:xfrm>
          <a:gradFill>
            <a:gsLst>
              <a:gs pos="0">
                <a:srgbClr val="67696F"/>
              </a:gs>
              <a:gs pos="100000">
                <a:srgbClr val="48494B"/>
              </a:gs>
            </a:gsLst>
            <a:lin ang="2700000" scaled="0"/>
          </a:gradFill>
          <a:effectLst>
            <a:outerShdw blurRad="787400" dist="25400" dir="5400000" algn="t" rotWithShape="0">
              <a:prstClr val="black">
                <a:alpha val="9000"/>
              </a:prstClr>
            </a:outerShdw>
          </a:effectLst>
        </p:grpSpPr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7A92DDD4-54E7-4BEC-B357-EA57AF8BBDEC}"/>
                </a:ext>
              </a:extLst>
            </p:cNvPr>
            <p:cNvSpPr/>
            <p:nvPr/>
          </p:nvSpPr>
          <p:spPr>
            <a:xfrm>
              <a:off x="2467676" y="1835148"/>
              <a:ext cx="1560218" cy="3187699"/>
            </a:xfrm>
            <a:custGeom>
              <a:avLst/>
              <a:gdLst>
                <a:gd name="connsiteX0" fmla="*/ 238425 w 1560243"/>
                <a:gd name="connsiteY0" fmla="*/ 0 h 3187700"/>
                <a:gd name="connsiteX1" fmla="*/ 1321819 w 1560243"/>
                <a:gd name="connsiteY1" fmla="*/ 0 h 3187700"/>
                <a:gd name="connsiteX2" fmla="*/ 1560244 w 1560243"/>
                <a:gd name="connsiteY2" fmla="*/ 239125 h 3187700"/>
                <a:gd name="connsiteX3" fmla="*/ 1560244 w 1560243"/>
                <a:gd name="connsiteY3" fmla="*/ 2948480 h 3187700"/>
                <a:gd name="connsiteX4" fmla="*/ 1321914 w 1560243"/>
                <a:gd name="connsiteY4" fmla="*/ 3187700 h 3187700"/>
                <a:gd name="connsiteX5" fmla="*/ 1321819 w 1560243"/>
                <a:gd name="connsiteY5" fmla="*/ 3187700 h 3187700"/>
                <a:gd name="connsiteX6" fmla="*/ 238425 w 1560243"/>
                <a:gd name="connsiteY6" fmla="*/ 3187700 h 3187700"/>
                <a:gd name="connsiteX7" fmla="*/ 0 w 1560243"/>
                <a:gd name="connsiteY7" fmla="*/ 2948480 h 3187700"/>
                <a:gd name="connsiteX8" fmla="*/ 0 w 1560243"/>
                <a:gd name="connsiteY8" fmla="*/ 239220 h 3187700"/>
                <a:gd name="connsiteX9" fmla="*/ 238425 w 1560243"/>
                <a:gd name="connsiteY9" fmla="*/ 0 h 318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0243" h="3187700">
                  <a:moveTo>
                    <a:pt x="238425" y="0"/>
                  </a:moveTo>
                  <a:lnTo>
                    <a:pt x="1321819" y="0"/>
                  </a:lnTo>
                  <a:cubicBezTo>
                    <a:pt x="1453497" y="0"/>
                    <a:pt x="1560244" y="107060"/>
                    <a:pt x="1560244" y="239125"/>
                  </a:cubicBezTo>
                  <a:lnTo>
                    <a:pt x="1560244" y="2948480"/>
                  </a:lnTo>
                  <a:cubicBezTo>
                    <a:pt x="1560296" y="3080545"/>
                    <a:pt x="1453592" y="3187647"/>
                    <a:pt x="1321914" y="3187700"/>
                  </a:cubicBezTo>
                  <a:cubicBezTo>
                    <a:pt x="1321882" y="3187700"/>
                    <a:pt x="1321851" y="3187700"/>
                    <a:pt x="1321819" y="3187700"/>
                  </a:cubicBezTo>
                  <a:lnTo>
                    <a:pt x="238425" y="3187700"/>
                  </a:lnTo>
                  <a:cubicBezTo>
                    <a:pt x="106731" y="3187648"/>
                    <a:pt x="0" y="3080560"/>
                    <a:pt x="0" y="2948480"/>
                  </a:cubicBezTo>
                  <a:lnTo>
                    <a:pt x="0" y="239220"/>
                  </a:lnTo>
                  <a:cubicBezTo>
                    <a:pt x="0" y="107140"/>
                    <a:pt x="106731" y="53"/>
                    <a:pt x="238425" y="0"/>
                  </a:cubicBezTo>
                  <a:close/>
                </a:path>
              </a:pathLst>
            </a:custGeom>
            <a:gradFill>
              <a:gsLst>
                <a:gs pos="0">
                  <a:srgbClr val="67696F"/>
                </a:gs>
                <a:gs pos="100000">
                  <a:srgbClr val="48494B"/>
                </a:gs>
              </a:gsLst>
              <a:lin ang="2700000" scaled="0"/>
            </a:gradFill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2717B05E-B7AF-4EA9-B4F0-76B720E4C133}"/>
                </a:ext>
              </a:extLst>
            </p:cNvPr>
            <p:cNvSpPr/>
            <p:nvPr/>
          </p:nvSpPr>
          <p:spPr>
            <a:xfrm>
              <a:off x="2564260" y="1932017"/>
              <a:ext cx="1367148" cy="2994343"/>
            </a:xfrm>
            <a:custGeom>
              <a:avLst/>
              <a:gdLst>
                <a:gd name="connsiteX0" fmla="*/ 1367170 w 1367170"/>
                <a:gd name="connsiteY0" fmla="*/ 142257 h 2994344"/>
                <a:gd name="connsiteX1" fmla="*/ 1367170 w 1367170"/>
                <a:gd name="connsiteY1" fmla="*/ 2851612 h 2994344"/>
                <a:gd name="connsiteX2" fmla="*/ 1224855 w 1367170"/>
                <a:gd name="connsiteY2" fmla="*/ 2994345 h 2994344"/>
                <a:gd name="connsiteX3" fmla="*/ 141840 w 1367170"/>
                <a:gd name="connsiteY3" fmla="*/ 2994345 h 2994344"/>
                <a:gd name="connsiteX4" fmla="*/ 0 w 1367170"/>
                <a:gd name="connsiteY4" fmla="*/ 2851612 h 2994344"/>
                <a:gd name="connsiteX5" fmla="*/ 0 w 1367170"/>
                <a:gd name="connsiteY5" fmla="*/ 142257 h 2994344"/>
                <a:gd name="connsiteX6" fmla="*/ 142315 w 1367170"/>
                <a:gd name="connsiteY6" fmla="*/ 0 h 2994344"/>
                <a:gd name="connsiteX7" fmla="*/ 267836 w 1367170"/>
                <a:gd name="connsiteY7" fmla="*/ 0 h 2994344"/>
                <a:gd name="connsiteX8" fmla="*/ 294028 w 1367170"/>
                <a:gd name="connsiteY8" fmla="*/ 26257 h 2994344"/>
                <a:gd name="connsiteX9" fmla="*/ 294022 w 1367170"/>
                <a:gd name="connsiteY9" fmla="*/ 26834 h 2994344"/>
                <a:gd name="connsiteX10" fmla="*/ 294022 w 1367170"/>
                <a:gd name="connsiteY10" fmla="*/ 26834 h 2994344"/>
                <a:gd name="connsiteX11" fmla="*/ 376944 w 1367170"/>
                <a:gd name="connsiteY11" fmla="*/ 109333 h 2994344"/>
                <a:gd name="connsiteX12" fmla="*/ 993641 w 1367170"/>
                <a:gd name="connsiteY12" fmla="*/ 109333 h 2994344"/>
                <a:gd name="connsiteX13" fmla="*/ 1076184 w 1367170"/>
                <a:gd name="connsiteY13" fmla="*/ 26834 h 2994344"/>
                <a:gd name="connsiteX14" fmla="*/ 1076184 w 1367170"/>
                <a:gd name="connsiteY14" fmla="*/ 26834 h 2994344"/>
                <a:gd name="connsiteX15" fmla="*/ 1102370 w 1367170"/>
                <a:gd name="connsiteY15" fmla="*/ 476 h 2994344"/>
                <a:gd name="connsiteX16" fmla="*/ 1225709 w 1367170"/>
                <a:gd name="connsiteY16" fmla="*/ 476 h 2994344"/>
                <a:gd name="connsiteX17" fmla="*/ 1367170 w 1367170"/>
                <a:gd name="connsiteY17" fmla="*/ 142257 h 2994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7170" h="2994344">
                  <a:moveTo>
                    <a:pt x="1367170" y="142257"/>
                  </a:moveTo>
                  <a:lnTo>
                    <a:pt x="1367170" y="2851612"/>
                  </a:lnTo>
                  <a:cubicBezTo>
                    <a:pt x="1367170" y="2930441"/>
                    <a:pt x="1303453" y="2994345"/>
                    <a:pt x="1224855" y="2994345"/>
                  </a:cubicBezTo>
                  <a:lnTo>
                    <a:pt x="141840" y="2994345"/>
                  </a:lnTo>
                  <a:cubicBezTo>
                    <a:pt x="63427" y="2994082"/>
                    <a:pt x="0" y="2930255"/>
                    <a:pt x="0" y="2851612"/>
                  </a:cubicBezTo>
                  <a:lnTo>
                    <a:pt x="0" y="142257"/>
                  </a:lnTo>
                  <a:cubicBezTo>
                    <a:pt x="261" y="63614"/>
                    <a:pt x="63901" y="0"/>
                    <a:pt x="142315" y="0"/>
                  </a:cubicBezTo>
                  <a:lnTo>
                    <a:pt x="267836" y="0"/>
                  </a:lnTo>
                  <a:cubicBezTo>
                    <a:pt x="282298" y="-3"/>
                    <a:pt x="294025" y="11752"/>
                    <a:pt x="294028" y="26257"/>
                  </a:cubicBezTo>
                  <a:cubicBezTo>
                    <a:pt x="294028" y="26449"/>
                    <a:pt x="294026" y="26641"/>
                    <a:pt x="294022" y="26834"/>
                  </a:cubicBezTo>
                  <a:lnTo>
                    <a:pt x="294022" y="26834"/>
                  </a:lnTo>
                  <a:cubicBezTo>
                    <a:pt x="294283" y="72548"/>
                    <a:pt x="331363" y="109439"/>
                    <a:pt x="376944" y="109333"/>
                  </a:cubicBezTo>
                  <a:lnTo>
                    <a:pt x="993641" y="109333"/>
                  </a:lnTo>
                  <a:cubicBezTo>
                    <a:pt x="1039074" y="109230"/>
                    <a:pt x="1075923" y="72400"/>
                    <a:pt x="1076184" y="26834"/>
                  </a:cubicBezTo>
                  <a:lnTo>
                    <a:pt x="1076184" y="26834"/>
                  </a:lnTo>
                  <a:cubicBezTo>
                    <a:pt x="1076184" y="12314"/>
                    <a:pt x="1087892" y="528"/>
                    <a:pt x="1102370" y="476"/>
                  </a:cubicBezTo>
                  <a:lnTo>
                    <a:pt x="1225709" y="476"/>
                  </a:lnTo>
                  <a:cubicBezTo>
                    <a:pt x="1303605" y="943"/>
                    <a:pt x="1366652" y="64133"/>
                    <a:pt x="1367170" y="142257"/>
                  </a:cubicBezTo>
                  <a:close/>
                </a:path>
              </a:pathLst>
            </a:custGeom>
            <a:grpFill/>
            <a:ln w="94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6" name="Freeform 16">
            <a:extLst>
              <a:ext uri="{FF2B5EF4-FFF2-40B4-BE49-F238E27FC236}">
                <a16:creationId xmlns:a16="http://schemas.microsoft.com/office/drawing/2014/main" id="{63EC6A5A-B78F-BCF5-5F03-593AE24E6795}"/>
              </a:ext>
            </a:extLst>
          </p:cNvPr>
          <p:cNvSpPr/>
          <p:nvPr userDrawn="1"/>
        </p:nvSpPr>
        <p:spPr>
          <a:xfrm>
            <a:off x="11302952" y="16795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7" name="Рисунок 8">
            <a:extLst>
              <a:ext uri="{FF2B5EF4-FFF2-40B4-BE49-F238E27FC236}">
                <a16:creationId xmlns:a16="http://schemas.microsoft.com/office/drawing/2014/main" id="{20EDDA5E-90A0-61DF-F2FA-3F7EE69E3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23579" y="18938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8" name="Рисунок 8">
            <a:extLst>
              <a:ext uri="{FF2B5EF4-FFF2-40B4-BE49-F238E27FC236}">
                <a16:creationId xmlns:a16="http://schemas.microsoft.com/office/drawing/2014/main" id="{93DDBCA2-A28B-2E46-F1E8-6FB9C969EC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15949" y="262941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33" name="Номер слайда">
            <a:extLst>
              <a:ext uri="{FF2B5EF4-FFF2-40B4-BE49-F238E27FC236}">
                <a16:creationId xmlns:a16="http://schemas.microsoft.com/office/drawing/2014/main" id="{99126034-5A6A-F14D-92BC-BF59664DB0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538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6">
            <a:extLst>
              <a:ext uri="{FF2B5EF4-FFF2-40B4-BE49-F238E27FC236}">
                <a16:creationId xmlns:a16="http://schemas.microsoft.com/office/drawing/2014/main" id="{5F02A9F6-8CD9-B243-E6CD-4EC918334727}"/>
              </a:ext>
            </a:extLst>
          </p:cNvPr>
          <p:cNvGrpSpPr/>
          <p:nvPr userDrawn="1"/>
        </p:nvGrpSpPr>
        <p:grpSpPr>
          <a:xfrm>
            <a:off x="10135714" y="2327985"/>
            <a:ext cx="7401341" cy="4558908"/>
            <a:chOff x="4902604" y="891789"/>
            <a:chExt cx="5245287" cy="3224206"/>
          </a:xfrm>
        </p:grpSpPr>
        <p:sp>
          <p:nvSpPr>
            <p:cNvPr id="6" name="Freeform 33">
              <a:extLst>
                <a:ext uri="{FF2B5EF4-FFF2-40B4-BE49-F238E27FC236}">
                  <a16:creationId xmlns:a16="http://schemas.microsoft.com/office/drawing/2014/main" id="{B095C266-AB38-56A9-83BE-588C3AB6E159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rgbClr val="686C74"/>
                </a:gs>
                <a:gs pos="100000">
                  <a:srgbClr val="4B4C4F"/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7" name="Freeform 34">
              <a:extLst>
                <a:ext uri="{FF2B5EF4-FFF2-40B4-BE49-F238E27FC236}">
                  <a16:creationId xmlns:a16="http://schemas.microsoft.com/office/drawing/2014/main" id="{CE4DC3E8-3207-C750-4564-7D9397C4A56D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8" name="Freeform 35">
              <a:extLst>
                <a:ext uri="{FF2B5EF4-FFF2-40B4-BE49-F238E27FC236}">
                  <a16:creationId xmlns:a16="http://schemas.microsoft.com/office/drawing/2014/main" id="{AB0AECC7-580E-9F41-FD9B-96EE9ECB8329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D4E51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47C4D327-CEE9-3FBC-7F34-2D6929816D7D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gradFill>
              <a:gsLst>
                <a:gs pos="0">
                  <a:srgbClr val="686C74"/>
                </a:gs>
                <a:gs pos="100000">
                  <a:srgbClr val="4D4E51"/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0" name="Freeform 37">
              <a:extLst>
                <a:ext uri="{FF2B5EF4-FFF2-40B4-BE49-F238E27FC236}">
                  <a16:creationId xmlns:a16="http://schemas.microsoft.com/office/drawing/2014/main" id="{918E255A-4289-C4E0-E860-CCA5E6B123D5}"/>
                </a:ext>
              </a:extLst>
            </p:cNvPr>
            <p:cNvSpPr/>
            <p:nvPr/>
          </p:nvSpPr>
          <p:spPr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4D4E51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11" name="Freeform 40">
              <a:extLst>
                <a:ext uri="{FF2B5EF4-FFF2-40B4-BE49-F238E27FC236}">
                  <a16:creationId xmlns:a16="http://schemas.microsoft.com/office/drawing/2014/main" id="{E1445F2E-8A2F-F689-F98C-87CB45348424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2" name="Picture Placeholder 36">
            <a:extLst>
              <a:ext uri="{FF2B5EF4-FFF2-40B4-BE49-F238E27FC236}">
                <a16:creationId xmlns:a16="http://schemas.microsoft.com/office/drawing/2014/main" id="{2AFF1FEC-916F-91DE-5F9A-2E9121E797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21890" y="2593572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rgbClr val="C9C9C9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479547A-E04A-43B6-B8EC-A27A09B0EA55}"/>
              </a:ext>
            </a:extLst>
          </p:cNvPr>
          <p:cNvGrpSpPr/>
          <p:nvPr userDrawn="1"/>
        </p:nvGrpSpPr>
        <p:grpSpPr>
          <a:xfrm>
            <a:off x="2262613" y="5286338"/>
            <a:ext cx="7401341" cy="4558908"/>
            <a:chOff x="4902604" y="891789"/>
            <a:chExt cx="5245287" cy="3224206"/>
          </a:xfrm>
        </p:grpSpPr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EA51F6A6-9389-483F-9CFF-AD6A2A20A5E3}"/>
                </a:ext>
              </a:extLst>
            </p:cNvPr>
            <p:cNvSpPr/>
            <p:nvPr/>
          </p:nvSpPr>
          <p:spPr>
            <a:xfrm>
              <a:off x="5285507" y="891789"/>
              <a:ext cx="4499104" cy="3052191"/>
            </a:xfrm>
            <a:custGeom>
              <a:avLst/>
              <a:gdLst>
                <a:gd name="connsiteX0" fmla="*/ 4499105 w 4499104"/>
                <a:gd name="connsiteY0" fmla="*/ 3052191 h 3052191"/>
                <a:gd name="connsiteX1" fmla="*/ 0 w 4499104"/>
                <a:gd name="connsiteY1" fmla="*/ 3052191 h 3052191"/>
                <a:gd name="connsiteX2" fmla="*/ 0 w 4499104"/>
                <a:gd name="connsiteY2" fmla="*/ 118829 h 3052191"/>
                <a:gd name="connsiteX3" fmla="*/ 117743 w 4499104"/>
                <a:gd name="connsiteY3" fmla="*/ 0 h 3052191"/>
                <a:gd name="connsiteX4" fmla="*/ 4382320 w 4499104"/>
                <a:gd name="connsiteY4" fmla="*/ 0 h 3052191"/>
                <a:gd name="connsiteX5" fmla="*/ 4499105 w 4499104"/>
                <a:gd name="connsiteY5" fmla="*/ 118829 h 305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99104" h="3052191">
                  <a:moveTo>
                    <a:pt x="4499105" y="3052191"/>
                  </a:moveTo>
                  <a:lnTo>
                    <a:pt x="0" y="3052191"/>
                  </a:lnTo>
                  <a:lnTo>
                    <a:pt x="0" y="118829"/>
                  </a:lnTo>
                  <a:cubicBezTo>
                    <a:pt x="-2" y="53574"/>
                    <a:pt x="52561" y="526"/>
                    <a:pt x="117743" y="0"/>
                  </a:cubicBezTo>
                  <a:lnTo>
                    <a:pt x="4382320" y="0"/>
                  </a:lnTo>
                  <a:cubicBezTo>
                    <a:pt x="4447126" y="1047"/>
                    <a:pt x="4499105" y="53943"/>
                    <a:pt x="4499105" y="118829"/>
                  </a:cubicBezTo>
                  <a:close/>
                </a:path>
              </a:pathLst>
            </a:custGeom>
            <a:gradFill>
              <a:gsLst>
                <a:gs pos="0">
                  <a:srgbClr val="686C74"/>
                </a:gs>
                <a:gs pos="100000">
                  <a:srgbClr val="4B4C4F"/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  <a:effectLst>
              <a:outerShdw blurRad="965200" dist="431800" dir="5400000" algn="t" rotWithShape="0">
                <a:prstClr val="black">
                  <a:alpha val="9000"/>
                </a:prstClr>
              </a:outerShdw>
            </a:effectLst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6468BF61-CD69-4AA2-BF9B-AD030BFA932D}"/>
                </a:ext>
              </a:extLst>
            </p:cNvPr>
            <p:cNvSpPr/>
            <p:nvPr/>
          </p:nvSpPr>
          <p:spPr>
            <a:xfrm>
              <a:off x="5388891" y="1079616"/>
              <a:ext cx="4292816" cy="2703848"/>
            </a:xfrm>
            <a:custGeom>
              <a:avLst/>
              <a:gdLst>
                <a:gd name="connsiteX0" fmla="*/ 0 w 4292816"/>
                <a:gd name="connsiteY0" fmla="*/ 0 h 2703848"/>
                <a:gd name="connsiteX1" fmla="*/ 4292816 w 4292816"/>
                <a:gd name="connsiteY1" fmla="*/ 0 h 2703848"/>
                <a:gd name="connsiteX2" fmla="*/ 4292816 w 4292816"/>
                <a:gd name="connsiteY2" fmla="*/ 2703849 h 2703848"/>
                <a:gd name="connsiteX3" fmla="*/ 0 w 4292816"/>
                <a:gd name="connsiteY3" fmla="*/ 2703849 h 270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92816" h="2703848">
                  <a:moveTo>
                    <a:pt x="0" y="0"/>
                  </a:moveTo>
                  <a:lnTo>
                    <a:pt x="4292816" y="0"/>
                  </a:lnTo>
                  <a:lnTo>
                    <a:pt x="4292816" y="2703849"/>
                  </a:lnTo>
                  <a:lnTo>
                    <a:pt x="0" y="2703849"/>
                  </a:lnTo>
                  <a:close/>
                </a:path>
              </a:pathLst>
            </a:custGeom>
            <a:solidFill>
              <a:srgbClr val="F2F2F2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F89ABB3D-6CCF-41B5-B5E2-5DCA4D68E0CE}"/>
                </a:ext>
              </a:extLst>
            </p:cNvPr>
            <p:cNvSpPr/>
            <p:nvPr/>
          </p:nvSpPr>
          <p:spPr>
            <a:xfrm>
              <a:off x="4902604" y="3973208"/>
              <a:ext cx="5245286" cy="142787"/>
            </a:xfrm>
            <a:custGeom>
              <a:avLst/>
              <a:gdLst>
                <a:gd name="connsiteX0" fmla="*/ 5245286 w 5245286"/>
                <a:gd name="connsiteY0" fmla="*/ 0 h 142787"/>
                <a:gd name="connsiteX1" fmla="*/ 5245286 w 5245286"/>
                <a:gd name="connsiteY1" fmla="*/ 11021 h 142787"/>
                <a:gd name="connsiteX2" fmla="*/ 5206518 w 5245286"/>
                <a:gd name="connsiteY2" fmla="*/ 77143 h 142787"/>
                <a:gd name="connsiteX3" fmla="*/ 5034211 w 5245286"/>
                <a:gd name="connsiteY3" fmla="*/ 142787 h 142787"/>
                <a:gd name="connsiteX4" fmla="*/ 211075 w 5245286"/>
                <a:gd name="connsiteY4" fmla="*/ 142787 h 142787"/>
                <a:gd name="connsiteX5" fmla="*/ 38290 w 5245286"/>
                <a:gd name="connsiteY5" fmla="*/ 77143 h 142787"/>
                <a:gd name="connsiteX6" fmla="*/ 0 w 5245286"/>
                <a:gd name="connsiteY6" fmla="*/ 11021 h 142787"/>
                <a:gd name="connsiteX7" fmla="*/ 0 w 5245286"/>
                <a:gd name="connsiteY7" fmla="*/ 0 h 14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5286" h="142787">
                  <a:moveTo>
                    <a:pt x="5245286" y="0"/>
                  </a:moveTo>
                  <a:lnTo>
                    <a:pt x="5245286" y="11021"/>
                  </a:lnTo>
                  <a:cubicBezTo>
                    <a:pt x="5242702" y="37700"/>
                    <a:pt x="5228534" y="61892"/>
                    <a:pt x="5206518" y="77143"/>
                  </a:cubicBezTo>
                  <a:cubicBezTo>
                    <a:pt x="5157028" y="115979"/>
                    <a:pt x="5096960" y="138868"/>
                    <a:pt x="5034211" y="142787"/>
                  </a:cubicBezTo>
                  <a:lnTo>
                    <a:pt x="211075" y="142787"/>
                  </a:lnTo>
                  <a:cubicBezTo>
                    <a:pt x="148200" y="138786"/>
                    <a:pt x="87988" y="115907"/>
                    <a:pt x="38290" y="77143"/>
                  </a:cubicBezTo>
                  <a:cubicBezTo>
                    <a:pt x="16552" y="61705"/>
                    <a:pt x="2581" y="37575"/>
                    <a:pt x="0" y="110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D4E51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DEDD849B-189E-4DC1-A347-9714F317A97D}"/>
                </a:ext>
              </a:extLst>
            </p:cNvPr>
            <p:cNvSpPr/>
            <p:nvPr/>
          </p:nvSpPr>
          <p:spPr>
            <a:xfrm>
              <a:off x="4902605" y="3943980"/>
              <a:ext cx="5245286" cy="106371"/>
            </a:xfrm>
            <a:custGeom>
              <a:avLst/>
              <a:gdLst>
                <a:gd name="connsiteX0" fmla="*/ 5245286 w 5245286"/>
                <a:gd name="connsiteY0" fmla="*/ 20124 h 106371"/>
                <a:gd name="connsiteX1" fmla="*/ 5245286 w 5245286"/>
                <a:gd name="connsiteY1" fmla="*/ 40249 h 106371"/>
                <a:gd name="connsiteX2" fmla="*/ 5206518 w 5245286"/>
                <a:gd name="connsiteY2" fmla="*/ 106371 h 106371"/>
                <a:gd name="connsiteX3" fmla="*/ 38290 w 5245286"/>
                <a:gd name="connsiteY3" fmla="*/ 106371 h 106371"/>
                <a:gd name="connsiteX4" fmla="*/ 0 w 5245286"/>
                <a:gd name="connsiteY4" fmla="*/ 40249 h 106371"/>
                <a:gd name="connsiteX5" fmla="*/ 0 w 5245286"/>
                <a:gd name="connsiteY5" fmla="*/ 20124 h 106371"/>
                <a:gd name="connsiteX6" fmla="*/ 20102 w 5245286"/>
                <a:gd name="connsiteY6" fmla="*/ 0 h 106371"/>
                <a:gd name="connsiteX7" fmla="*/ 5225184 w 5245286"/>
                <a:gd name="connsiteY7" fmla="*/ 0 h 106371"/>
                <a:gd name="connsiteX8" fmla="*/ 5245286 w 5245286"/>
                <a:gd name="connsiteY8" fmla="*/ 20124 h 106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5286" h="106371">
                  <a:moveTo>
                    <a:pt x="5245286" y="20124"/>
                  </a:moveTo>
                  <a:lnTo>
                    <a:pt x="5245286" y="40249"/>
                  </a:lnTo>
                  <a:cubicBezTo>
                    <a:pt x="5242702" y="66928"/>
                    <a:pt x="5228534" y="91120"/>
                    <a:pt x="5206518" y="106371"/>
                  </a:cubicBezTo>
                  <a:lnTo>
                    <a:pt x="38290" y="106371"/>
                  </a:lnTo>
                  <a:cubicBezTo>
                    <a:pt x="16552" y="90933"/>
                    <a:pt x="2581" y="66803"/>
                    <a:pt x="0" y="40249"/>
                  </a:cubicBezTo>
                  <a:lnTo>
                    <a:pt x="0" y="20124"/>
                  </a:lnTo>
                  <a:cubicBezTo>
                    <a:pt x="0" y="9008"/>
                    <a:pt x="9000" y="0"/>
                    <a:pt x="20102" y="0"/>
                  </a:cubicBezTo>
                  <a:lnTo>
                    <a:pt x="5225184" y="0"/>
                  </a:lnTo>
                  <a:cubicBezTo>
                    <a:pt x="5236288" y="0"/>
                    <a:pt x="5245286" y="9008"/>
                    <a:pt x="5245286" y="20124"/>
                  </a:cubicBezTo>
                  <a:close/>
                </a:path>
              </a:pathLst>
            </a:custGeom>
            <a:gradFill>
              <a:gsLst>
                <a:gs pos="0">
                  <a:srgbClr val="686C74"/>
                </a:gs>
                <a:gs pos="100000">
                  <a:srgbClr val="4D4E51"/>
                </a:gs>
              </a:gsLst>
              <a:lin ang="2700000" scaled="0"/>
            </a:gra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842D1D98-0729-40ED-8A2A-C9C76CAA1B0E}"/>
                </a:ext>
              </a:extLst>
            </p:cNvPr>
            <p:cNvSpPr/>
            <p:nvPr/>
          </p:nvSpPr>
          <p:spPr>
            <a:xfrm>
              <a:off x="7145891" y="3945085"/>
              <a:ext cx="777292" cy="51269"/>
            </a:xfrm>
            <a:custGeom>
              <a:avLst/>
              <a:gdLst>
                <a:gd name="connsiteX0" fmla="*/ 478628 w 777292"/>
                <a:gd name="connsiteY0" fmla="*/ 0 h 51269"/>
                <a:gd name="connsiteX1" fmla="*/ 0 w 777292"/>
                <a:gd name="connsiteY1" fmla="*/ 0 h 51269"/>
                <a:gd name="connsiteX2" fmla="*/ 55999 w 777292"/>
                <a:gd name="connsiteY2" fmla="*/ 51269 h 51269"/>
                <a:gd name="connsiteX3" fmla="*/ 721771 w 777292"/>
                <a:gd name="connsiteY3" fmla="*/ 51269 h 51269"/>
                <a:gd name="connsiteX4" fmla="*/ 777292 w 777292"/>
                <a:gd name="connsiteY4" fmla="*/ 0 h 5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7292" h="51269">
                  <a:moveTo>
                    <a:pt x="478628" y="0"/>
                  </a:moveTo>
                  <a:lnTo>
                    <a:pt x="0" y="0"/>
                  </a:lnTo>
                  <a:cubicBezTo>
                    <a:pt x="2494" y="29075"/>
                    <a:pt x="26846" y="51375"/>
                    <a:pt x="55999" y="51269"/>
                  </a:cubicBezTo>
                  <a:lnTo>
                    <a:pt x="721771" y="51269"/>
                  </a:lnTo>
                  <a:cubicBezTo>
                    <a:pt x="750738" y="51125"/>
                    <a:pt x="774818" y="28893"/>
                    <a:pt x="777292" y="0"/>
                  </a:cubicBezTo>
                  <a:close/>
                </a:path>
              </a:pathLst>
            </a:custGeom>
            <a:solidFill>
              <a:srgbClr val="4D4E51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2FFBE3D9-F61E-4E6E-8E26-B014A5C93667}"/>
                </a:ext>
              </a:extLst>
            </p:cNvPr>
            <p:cNvSpPr/>
            <p:nvPr/>
          </p:nvSpPr>
          <p:spPr>
            <a:xfrm>
              <a:off x="7519743" y="955995"/>
              <a:ext cx="63178" cy="63247"/>
            </a:xfrm>
            <a:custGeom>
              <a:avLst/>
              <a:gdLst>
                <a:gd name="connsiteX0" fmla="*/ 63179 w 63178"/>
                <a:gd name="connsiteY0" fmla="*/ 31624 h 63247"/>
                <a:gd name="connsiteX1" fmla="*/ 31589 w 63178"/>
                <a:gd name="connsiteY1" fmla="*/ 63248 h 63247"/>
                <a:gd name="connsiteX2" fmla="*/ 0 w 63178"/>
                <a:gd name="connsiteY2" fmla="*/ 31624 h 63247"/>
                <a:gd name="connsiteX3" fmla="*/ 31589 w 63178"/>
                <a:gd name="connsiteY3" fmla="*/ 0 h 63247"/>
                <a:gd name="connsiteX4" fmla="*/ 63179 w 63178"/>
                <a:gd name="connsiteY4" fmla="*/ 31624 h 6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78" h="63247">
                  <a:moveTo>
                    <a:pt x="63179" y="31624"/>
                  </a:moveTo>
                  <a:cubicBezTo>
                    <a:pt x="63179" y="49089"/>
                    <a:pt x="49035" y="63248"/>
                    <a:pt x="31589" y="63248"/>
                  </a:cubicBezTo>
                  <a:cubicBezTo>
                    <a:pt x="14143" y="63248"/>
                    <a:pt x="0" y="49089"/>
                    <a:pt x="0" y="31624"/>
                  </a:cubicBezTo>
                  <a:cubicBezTo>
                    <a:pt x="0" y="14158"/>
                    <a:pt x="14143" y="0"/>
                    <a:pt x="31589" y="0"/>
                  </a:cubicBezTo>
                  <a:cubicBezTo>
                    <a:pt x="48930" y="257"/>
                    <a:pt x="62920" y="14266"/>
                    <a:pt x="63179" y="31624"/>
                  </a:cubicBezTo>
                  <a:close/>
                </a:path>
              </a:pathLst>
            </a:custGeom>
            <a:solidFill>
              <a:srgbClr val="FFFFFF"/>
            </a:solidFill>
            <a:ln w="477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b="0" i="0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E1A3AD0-9C18-4C54-8A64-0E5C0C183BB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948789" y="5551925"/>
            <a:ext cx="6057363" cy="3823142"/>
          </a:xfrm>
          <a:custGeom>
            <a:avLst/>
            <a:gdLst>
              <a:gd name="connsiteX0" fmla="*/ 0 w 3729998"/>
              <a:gd name="connsiteY0" fmla="*/ 0 h 2349356"/>
              <a:gd name="connsiteX1" fmla="*/ 3729998 w 3729998"/>
              <a:gd name="connsiteY1" fmla="*/ 0 h 2349356"/>
              <a:gd name="connsiteX2" fmla="*/ 3729998 w 3729998"/>
              <a:gd name="connsiteY2" fmla="*/ 2349356 h 2349356"/>
              <a:gd name="connsiteX3" fmla="*/ 0 w 3729998"/>
              <a:gd name="connsiteY3" fmla="*/ 2349356 h 2349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9998" h="2349356">
                <a:moveTo>
                  <a:pt x="0" y="0"/>
                </a:moveTo>
                <a:lnTo>
                  <a:pt x="3729998" y="0"/>
                </a:lnTo>
                <a:lnTo>
                  <a:pt x="3729998" y="2349356"/>
                </a:lnTo>
                <a:lnTo>
                  <a:pt x="0" y="2349356"/>
                </a:lnTo>
                <a:close/>
              </a:path>
            </a:pathLst>
          </a:custGeom>
          <a:solidFill>
            <a:srgbClr val="C9C9C9"/>
          </a:solidFill>
          <a:effectLst>
            <a:innerShdw blurRad="127000">
              <a:prstClr val="black">
                <a:alpha val="3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baseline="0">
                <a:noFill/>
              </a:defRPr>
            </a:lvl1pPr>
          </a:lstStyle>
          <a:p>
            <a:r>
              <a:rPr lang="ru-RU" dirty="0"/>
              <a:t>Вставить изображение</a:t>
            </a:r>
            <a:endParaRPr lang="en-US" dirty="0"/>
          </a:p>
        </p:txBody>
      </p:sp>
      <p:sp>
        <p:nvSpPr>
          <p:cNvPr id="20" name="Номер слайда">
            <a:extLst>
              <a:ext uri="{FF2B5EF4-FFF2-40B4-BE49-F238E27FC236}">
                <a16:creationId xmlns:a16="http://schemas.microsoft.com/office/drawing/2014/main" id="{99A8667C-D81E-3148-A30E-AD49A0E5D0D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972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2">
            <a:extLst>
              <a:ext uri="{FF2B5EF4-FFF2-40B4-BE49-F238E27FC236}">
                <a16:creationId xmlns:a16="http://schemas.microsoft.com/office/drawing/2014/main" id="{4CAAAF53-35E9-87DF-EEB6-A782113384D7}"/>
              </a:ext>
            </a:extLst>
          </p:cNvPr>
          <p:cNvSpPr/>
          <p:nvPr userDrawn="1"/>
        </p:nvSpPr>
        <p:spPr>
          <a:xfrm>
            <a:off x="8700189" y="11520"/>
            <a:ext cx="4291596" cy="796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" name="Freeform 16">
            <a:extLst>
              <a:ext uri="{FF2B5EF4-FFF2-40B4-BE49-F238E27FC236}">
                <a16:creationId xmlns:a16="http://schemas.microsoft.com/office/drawing/2014/main" id="{FC1013CA-A7B2-2537-DA72-EB70F8C24AC5}"/>
              </a:ext>
            </a:extLst>
          </p:cNvPr>
          <p:cNvSpPr/>
          <p:nvPr userDrawn="1"/>
        </p:nvSpPr>
        <p:spPr>
          <a:xfrm>
            <a:off x="7352744" y="541027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3" name="Рисунок 8">
            <a:extLst>
              <a:ext uri="{FF2B5EF4-FFF2-40B4-BE49-F238E27FC236}">
                <a16:creationId xmlns:a16="http://schemas.microsoft.com/office/drawing/2014/main" id="{CCA49402-9282-D343-51EE-41CC8BAFDA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73371" y="562455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51D335B2-2442-19E5-E4C5-BAC60914B55F}"/>
              </a:ext>
            </a:extLst>
          </p:cNvPr>
          <p:cNvSpPr/>
          <p:nvPr userDrawn="1"/>
        </p:nvSpPr>
        <p:spPr>
          <a:xfrm>
            <a:off x="11362658" y="2026990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F0BFA00-E602-B5C8-AEB0-1B5F0F478D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583285" y="2241275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6D6524FE-B6DE-E62C-0636-5EDECCD6D8E1}"/>
              </a:ext>
            </a:extLst>
          </p:cNvPr>
          <p:cNvSpPr/>
          <p:nvPr userDrawn="1"/>
        </p:nvSpPr>
        <p:spPr>
          <a:xfrm>
            <a:off x="15392950" y="-14660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8" name="Рисунок 8">
            <a:extLst>
              <a:ext uri="{FF2B5EF4-FFF2-40B4-BE49-F238E27FC236}">
                <a16:creationId xmlns:a16="http://schemas.microsoft.com/office/drawing/2014/main" id="{F73D05F8-B7F1-79F1-6C27-D0AD42607B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613577" y="-125173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8EB6EB4A-786B-9548-906F-23C69C6E1D5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836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b="1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F741ECD-9C38-3754-1058-C009631451DD}"/>
              </a:ext>
            </a:extLst>
          </p:cNvPr>
          <p:cNvSpPr/>
          <p:nvPr userDrawn="1"/>
        </p:nvSpPr>
        <p:spPr>
          <a:xfrm>
            <a:off x="11310047" y="5684118"/>
            <a:ext cx="3410403" cy="3427507"/>
          </a:xfrm>
          <a:prstGeom prst="roundRect">
            <a:avLst>
              <a:gd name="adj" fmla="val 9455"/>
            </a:avLst>
          </a:prstGeom>
          <a:solidFill>
            <a:srgbClr val="3D3E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CABCDEB1-934C-168C-A9C4-F0BF8C442561}"/>
              </a:ext>
            </a:extLst>
          </p:cNvPr>
          <p:cNvSpPr/>
          <p:nvPr userDrawn="1"/>
        </p:nvSpPr>
        <p:spPr>
          <a:xfrm>
            <a:off x="11310047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" name="Freeform 16">
            <a:extLst>
              <a:ext uri="{FF2B5EF4-FFF2-40B4-BE49-F238E27FC236}">
                <a16:creationId xmlns:a16="http://schemas.microsoft.com/office/drawing/2014/main" id="{9460D5BA-2EAB-4186-34B5-FB3B77C0764D}"/>
              </a:ext>
            </a:extLst>
          </p:cNvPr>
          <p:cNvSpPr/>
          <p:nvPr userDrawn="1"/>
        </p:nvSpPr>
        <p:spPr>
          <a:xfrm>
            <a:off x="7282744" y="1427270"/>
            <a:ext cx="4131147" cy="8457709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4" name="Рисунок 8">
            <a:extLst>
              <a:ext uri="{FF2B5EF4-FFF2-40B4-BE49-F238E27FC236}">
                <a16:creationId xmlns:a16="http://schemas.microsoft.com/office/drawing/2014/main" id="{061B935D-F0E5-C453-45C1-25C4A0A8A1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46843" y="1683779"/>
            <a:ext cx="3602948" cy="7944690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EEE7C2E0-7F3B-EB48-B74B-F48187D5CDA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9927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167722-83A1-449D-8896-DE10277C2D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99650" y="2"/>
            <a:ext cx="9899650" cy="111601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effectLst/>
        </p:spPr>
        <p:txBody>
          <a:bodyPr wrap="square">
            <a:noAutofit/>
          </a:bodyPr>
          <a:lstStyle>
            <a:lvl1pPr marL="0" marR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noFill/>
              </a:defRPr>
            </a:lvl1pPr>
          </a:lstStyle>
          <a:p>
            <a:pPr marL="0" marR="0" lvl="0" indent="0" algn="l" defTabSz="148479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3B8C24C6-8A68-3243-8145-8719A9FFBD0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410065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8162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Рисунок 91"/>
          <p:cNvSpPr>
            <a:spLocks noGrp="1"/>
          </p:cNvSpPr>
          <p:nvPr>
            <p:ph type="pic" sz="quarter" idx="21"/>
          </p:nvPr>
        </p:nvSpPr>
        <p:spPr>
          <a:xfrm>
            <a:off x="5609830" y="7961429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Рисунок 91"/>
          <p:cNvSpPr>
            <a:spLocks noGrp="1"/>
          </p:cNvSpPr>
          <p:nvPr>
            <p:ph type="pic" sz="quarter" idx="22"/>
          </p:nvPr>
        </p:nvSpPr>
        <p:spPr>
          <a:xfrm>
            <a:off x="4362352" y="5629177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9" name="Рисунок 91"/>
          <p:cNvSpPr>
            <a:spLocks noGrp="1"/>
          </p:cNvSpPr>
          <p:nvPr>
            <p:ph type="pic" sz="quarter" idx="23"/>
          </p:nvPr>
        </p:nvSpPr>
        <p:spPr>
          <a:xfrm>
            <a:off x="5598245" y="3134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0" name="Рисунок 91"/>
          <p:cNvSpPr>
            <a:spLocks noGrp="1"/>
          </p:cNvSpPr>
          <p:nvPr>
            <p:ph type="pic" sz="quarter" idx="24"/>
          </p:nvPr>
        </p:nvSpPr>
        <p:spPr>
          <a:xfrm>
            <a:off x="13921684" y="5630233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761" name="Рисунок 91"/>
          <p:cNvSpPr>
            <a:spLocks noGrp="1"/>
          </p:cNvSpPr>
          <p:nvPr>
            <p:ph type="pic" sz="quarter" idx="25"/>
          </p:nvPr>
        </p:nvSpPr>
        <p:spPr>
          <a:xfrm>
            <a:off x="12544720" y="3135540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2" name="Рисунок 91"/>
          <p:cNvSpPr>
            <a:spLocks noGrp="1"/>
          </p:cNvSpPr>
          <p:nvPr>
            <p:ph type="pic" sz="quarter" idx="26"/>
          </p:nvPr>
        </p:nvSpPr>
        <p:spPr>
          <a:xfrm>
            <a:off x="12556302" y="7962486"/>
            <a:ext cx="1235896" cy="12384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11862" y="3134481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1772">
                <a:solidFill>
                  <a:schemeClr val="bg1"/>
                </a:solidFill>
              </a:defRPr>
            </a:lvl1pPr>
            <a:lvl2pPr marL="914219" indent="-171416">
              <a:buFontTx/>
              <a:defRPr sz="1772">
                <a:solidFill>
                  <a:schemeClr val="bg1"/>
                </a:solidFill>
              </a:defRPr>
            </a:lvl2pPr>
            <a:lvl3pPr marL="1688192" indent="-202584">
              <a:buFontTx/>
              <a:defRPr sz="1772">
                <a:solidFill>
                  <a:schemeClr val="bg1"/>
                </a:solidFill>
              </a:defRPr>
            </a:lvl3pPr>
            <a:lvl4pPr marL="2458939" indent="-230524">
              <a:buFontTx/>
              <a:defRPr sz="1772">
                <a:solidFill>
                  <a:schemeClr val="bg1"/>
                </a:solidFill>
              </a:defRPr>
            </a:lvl4pPr>
            <a:lvl5pPr marL="3201744" indent="-230524">
              <a:buFontTx/>
              <a:defRPr sz="1772">
                <a:solidFill>
                  <a:schemeClr val="bg1"/>
                </a:solidFill>
              </a:defRPr>
            </a:lvl5pPr>
          </a:lstStyle>
          <a:p>
            <a:r>
              <a:t>Разнообразный и богатый опыт рамки  и место обучения кадров позволяет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64" name="Текст 33"/>
          <p:cNvSpPr>
            <a:spLocks noGrp="1"/>
          </p:cNvSpPr>
          <p:nvPr>
            <p:ph type="body" sz="quarter" idx="27" hasCustomPrompt="1"/>
          </p:nvPr>
        </p:nvSpPr>
        <p:spPr>
          <a:xfrm>
            <a:off x="15447896" y="5582374"/>
            <a:ext cx="3587374" cy="1473099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chemeClr val="bg1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 выполнить важные задания по разработке</a:t>
            </a:r>
          </a:p>
        </p:txBody>
      </p:sp>
      <p:sp>
        <p:nvSpPr>
          <p:cNvPr id="765" name="Текст 33"/>
          <p:cNvSpPr>
            <a:spLocks noGrp="1"/>
          </p:cNvSpPr>
          <p:nvPr>
            <p:ph type="body" sz="quarter" idx="28" hasCustomPrompt="1"/>
          </p:nvPr>
        </p:nvSpPr>
        <p:spPr>
          <a:xfrm>
            <a:off x="14111862" y="7961162"/>
            <a:ext cx="3943750" cy="1144176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12513" defTabSz="449939">
              <a:lnSpc>
                <a:spcPct val="132000"/>
              </a:lnSpc>
              <a:spcBef>
                <a:spcPts val="591"/>
              </a:spcBef>
              <a:buSzTx/>
              <a:buFontTx/>
              <a:buNone/>
              <a:defRPr sz="1674">
                <a:solidFill>
                  <a:schemeClr val="bg1"/>
                </a:solidFill>
              </a:defRPr>
            </a:lvl1pPr>
          </a:lstStyle>
          <a:p>
            <a:r>
              <a:t>Разнообразный и богатый опыт рамки  и место обучения кадров позволяет</a:t>
            </a:r>
          </a:p>
        </p:txBody>
      </p:sp>
      <p:sp>
        <p:nvSpPr>
          <p:cNvPr id="766" name="Текст 33"/>
          <p:cNvSpPr>
            <a:spLocks noGrp="1"/>
          </p:cNvSpPr>
          <p:nvPr>
            <p:ph type="body" sz="quarter" idx="29" hasCustomPrompt="1"/>
          </p:nvPr>
        </p:nvSpPr>
        <p:spPr>
          <a:xfrm>
            <a:off x="1124962" y="3134481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chemeClr val="bg1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7" name="Текст 33"/>
          <p:cNvSpPr>
            <a:spLocks noGrp="1"/>
          </p:cNvSpPr>
          <p:nvPr>
            <p:ph type="body" sz="quarter" idx="30" hasCustomPrompt="1"/>
          </p:nvPr>
        </p:nvSpPr>
        <p:spPr>
          <a:xfrm>
            <a:off x="518034" y="5631524"/>
            <a:ext cx="3553995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chemeClr val="bg1"/>
                </a:solidFill>
              </a:defRPr>
            </a:lvl1pPr>
          </a:lstStyle>
          <a:p>
            <a:r>
              <a:t>Разнообразный и богатый опыт рамки и место обучения кадров позволяет</a:t>
            </a:r>
          </a:p>
        </p:txBody>
      </p:sp>
      <p:sp>
        <p:nvSpPr>
          <p:cNvPr id="768" name="Текст 33"/>
          <p:cNvSpPr>
            <a:spLocks noGrp="1"/>
          </p:cNvSpPr>
          <p:nvPr>
            <p:ph type="body" sz="quarter" idx="31" hasCustomPrompt="1"/>
          </p:nvPr>
        </p:nvSpPr>
        <p:spPr>
          <a:xfrm>
            <a:off x="1124962" y="7961235"/>
            <a:ext cx="4142024" cy="1233747"/>
          </a:xfrm>
          <a:prstGeom prst="rect">
            <a:avLst/>
          </a:prstGeom>
        </p:spPr>
        <p:txBody>
          <a:bodyPr>
            <a:noAutofit/>
          </a:bodyPr>
          <a:lstStyle>
            <a:lvl1pPr marL="0" marR="5004" indent="364137" algn="r">
              <a:lnSpc>
                <a:spcPct val="132000"/>
              </a:lnSpc>
              <a:spcBef>
                <a:spcPts val="0"/>
              </a:spcBef>
              <a:buSzTx/>
              <a:buFontTx/>
              <a:buNone/>
              <a:defRPr sz="1674">
                <a:solidFill>
                  <a:schemeClr val="bg1"/>
                </a:solidFill>
              </a:defRPr>
            </a:lvl1pPr>
          </a:lstStyle>
          <a:p>
            <a:r>
              <a:t>Разнообразный и богатый опыт рамки
и место обучения кадров позволяет</a:t>
            </a:r>
          </a:p>
        </p:txBody>
      </p:sp>
      <p:sp>
        <p:nvSpPr>
          <p:cNvPr id="769" name="Заголовок слайда вашей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363566" y="643293"/>
            <a:ext cx="17106569" cy="1119597"/>
          </a:xfrm>
          <a:prstGeom prst="rect">
            <a:avLst/>
          </a:prstGeom>
        </p:spPr>
        <p:txBody>
          <a:bodyPr/>
          <a:lstStyle>
            <a:lvl1pPr indent="23775" algn="ctr">
              <a:lnSpc>
                <a:spcPct val="100000"/>
              </a:lnSpc>
              <a:spcBef>
                <a:spcPts val="97"/>
              </a:spcBef>
              <a:defRPr sz="6600" b="1" i="0">
                <a:solidFill>
                  <a:schemeClr val="accent6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5CCFECB6-EA7B-FC4E-89E0-17EBFCDA3C6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31960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Пользовательский маке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30CEB8D8-04F7-59B7-0780-2CF9DABB6F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43650" y="0"/>
            <a:ext cx="6858000" cy="11160125"/>
          </a:xfrm>
          <a:custGeom>
            <a:avLst/>
            <a:gdLst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5958011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0 w 7188200"/>
              <a:gd name="connsiteY0" fmla="*/ 1230189 h 11160125"/>
              <a:gd name="connsiteX1" fmla="*/ 1230189 w 7188200"/>
              <a:gd name="connsiteY1" fmla="*/ 0 h 11160125"/>
              <a:gd name="connsiteX2" fmla="*/ 7145127 w 7188200"/>
              <a:gd name="connsiteY2" fmla="*/ 0 h 11160125"/>
              <a:gd name="connsiteX3" fmla="*/ 7188200 w 7188200"/>
              <a:gd name="connsiteY3" fmla="*/ 1230189 h 11160125"/>
              <a:gd name="connsiteX4" fmla="*/ 7188200 w 7188200"/>
              <a:gd name="connsiteY4" fmla="*/ 9929936 h 11160125"/>
              <a:gd name="connsiteX5" fmla="*/ 5958011 w 7188200"/>
              <a:gd name="connsiteY5" fmla="*/ 11160125 h 11160125"/>
              <a:gd name="connsiteX6" fmla="*/ 1230189 w 7188200"/>
              <a:gd name="connsiteY6" fmla="*/ 11160125 h 11160125"/>
              <a:gd name="connsiteX7" fmla="*/ 0 w 7188200"/>
              <a:gd name="connsiteY7" fmla="*/ 9929936 h 11160125"/>
              <a:gd name="connsiteX8" fmla="*/ 0 w 7188200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48126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9929936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09295"/>
              <a:gd name="connsiteY0" fmla="*/ 1230189 h 11160125"/>
              <a:gd name="connsiteX1" fmla="*/ 0 w 7209295"/>
              <a:gd name="connsiteY1" fmla="*/ 0 h 11160125"/>
              <a:gd name="connsiteX2" fmla="*/ 7166222 w 7209295"/>
              <a:gd name="connsiteY2" fmla="*/ 0 h 11160125"/>
              <a:gd name="connsiteX3" fmla="*/ 7209295 w 7209295"/>
              <a:gd name="connsiteY3" fmla="*/ 1230189 h 11160125"/>
              <a:gd name="connsiteX4" fmla="*/ 7209295 w 7209295"/>
              <a:gd name="connsiteY4" fmla="*/ 11133093 h 11160125"/>
              <a:gd name="connsiteX5" fmla="*/ 5979106 w 7209295"/>
              <a:gd name="connsiteY5" fmla="*/ 11160125 h 11160125"/>
              <a:gd name="connsiteX6" fmla="*/ 1251284 w 7209295"/>
              <a:gd name="connsiteY6" fmla="*/ 11160125 h 11160125"/>
              <a:gd name="connsiteX7" fmla="*/ 21095 w 7209295"/>
              <a:gd name="connsiteY7" fmla="*/ 9929936 h 11160125"/>
              <a:gd name="connsiteX8" fmla="*/ 21095 w 7209295"/>
              <a:gd name="connsiteY8" fmla="*/ 1230189 h 11160125"/>
              <a:gd name="connsiteX0" fmla="*/ 21095 w 7216098"/>
              <a:gd name="connsiteY0" fmla="*/ 1230189 h 11160125"/>
              <a:gd name="connsiteX1" fmla="*/ 0 w 7216098"/>
              <a:gd name="connsiteY1" fmla="*/ 0 h 11160125"/>
              <a:gd name="connsiteX2" fmla="*/ 7216098 w 7216098"/>
              <a:gd name="connsiteY2" fmla="*/ 5542 h 11160125"/>
              <a:gd name="connsiteX3" fmla="*/ 7209295 w 7216098"/>
              <a:gd name="connsiteY3" fmla="*/ 1230189 h 11160125"/>
              <a:gd name="connsiteX4" fmla="*/ 7209295 w 7216098"/>
              <a:gd name="connsiteY4" fmla="*/ 11133093 h 11160125"/>
              <a:gd name="connsiteX5" fmla="*/ 5979106 w 7216098"/>
              <a:gd name="connsiteY5" fmla="*/ 11160125 h 11160125"/>
              <a:gd name="connsiteX6" fmla="*/ 1251284 w 7216098"/>
              <a:gd name="connsiteY6" fmla="*/ 11160125 h 11160125"/>
              <a:gd name="connsiteX7" fmla="*/ 21095 w 7216098"/>
              <a:gd name="connsiteY7" fmla="*/ 9929936 h 11160125"/>
              <a:gd name="connsiteX8" fmla="*/ 21095 w 7216098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239709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929936 h 11160125"/>
              <a:gd name="connsiteX8" fmla="*/ 9520 w 7204523"/>
              <a:gd name="connsiteY8" fmla="*/ 1230189 h 11160125"/>
              <a:gd name="connsiteX0" fmla="*/ 9520 w 7204523"/>
              <a:gd name="connsiteY0" fmla="*/ 1230189 h 11160125"/>
              <a:gd name="connsiteX1" fmla="*/ 0 w 7204523"/>
              <a:gd name="connsiteY1" fmla="*/ 0 h 11160125"/>
              <a:gd name="connsiteX2" fmla="*/ 7204523 w 7204523"/>
              <a:gd name="connsiteY2" fmla="*/ 5542 h 11160125"/>
              <a:gd name="connsiteX3" fmla="*/ 7197720 w 7204523"/>
              <a:gd name="connsiteY3" fmla="*/ 1230189 h 11160125"/>
              <a:gd name="connsiteX4" fmla="*/ 7197720 w 7204523"/>
              <a:gd name="connsiteY4" fmla="*/ 11133093 h 11160125"/>
              <a:gd name="connsiteX5" fmla="*/ 5967531 w 7204523"/>
              <a:gd name="connsiteY5" fmla="*/ 11160125 h 11160125"/>
              <a:gd name="connsiteX6" fmla="*/ 1568321 w 7204523"/>
              <a:gd name="connsiteY6" fmla="*/ 11160125 h 11160125"/>
              <a:gd name="connsiteX7" fmla="*/ 9520 w 7204523"/>
              <a:gd name="connsiteY7" fmla="*/ 9712059 h 11160125"/>
              <a:gd name="connsiteX8" fmla="*/ 9520 w 7204523"/>
              <a:gd name="connsiteY8" fmla="*/ 1230189 h 11160125"/>
              <a:gd name="connsiteX0" fmla="*/ 14288 w 7209291"/>
              <a:gd name="connsiteY0" fmla="*/ 1230189 h 11160125"/>
              <a:gd name="connsiteX1" fmla="*/ 4768 w 7209291"/>
              <a:gd name="connsiteY1" fmla="*/ 0 h 11160125"/>
              <a:gd name="connsiteX2" fmla="*/ 7209291 w 7209291"/>
              <a:gd name="connsiteY2" fmla="*/ 5542 h 11160125"/>
              <a:gd name="connsiteX3" fmla="*/ 7202488 w 7209291"/>
              <a:gd name="connsiteY3" fmla="*/ 1230189 h 11160125"/>
              <a:gd name="connsiteX4" fmla="*/ 7202488 w 7209291"/>
              <a:gd name="connsiteY4" fmla="*/ 11133093 h 11160125"/>
              <a:gd name="connsiteX5" fmla="*/ 5972299 w 7209291"/>
              <a:gd name="connsiteY5" fmla="*/ 11160125 h 11160125"/>
              <a:gd name="connsiteX6" fmla="*/ 1573089 w 7209291"/>
              <a:gd name="connsiteY6" fmla="*/ 11160125 h 11160125"/>
              <a:gd name="connsiteX7" fmla="*/ 0 w 7209291"/>
              <a:gd name="connsiteY7" fmla="*/ 9260743 h 11160125"/>
              <a:gd name="connsiteX8" fmla="*/ 14288 w 7209291"/>
              <a:gd name="connsiteY8" fmla="*/ 1230189 h 11160125"/>
              <a:gd name="connsiteX0" fmla="*/ 14454 w 7209457"/>
              <a:gd name="connsiteY0" fmla="*/ 1230189 h 11160125"/>
              <a:gd name="connsiteX1" fmla="*/ 4934 w 7209457"/>
              <a:gd name="connsiteY1" fmla="*/ 0 h 11160125"/>
              <a:gd name="connsiteX2" fmla="*/ 7209457 w 7209457"/>
              <a:gd name="connsiteY2" fmla="*/ 5542 h 11160125"/>
              <a:gd name="connsiteX3" fmla="*/ 7202654 w 7209457"/>
              <a:gd name="connsiteY3" fmla="*/ 1230189 h 11160125"/>
              <a:gd name="connsiteX4" fmla="*/ 7202654 w 7209457"/>
              <a:gd name="connsiteY4" fmla="*/ 11133093 h 11160125"/>
              <a:gd name="connsiteX5" fmla="*/ 5972465 w 7209457"/>
              <a:gd name="connsiteY5" fmla="*/ 11160125 h 11160125"/>
              <a:gd name="connsiteX6" fmla="*/ 1573255 w 7209457"/>
              <a:gd name="connsiteY6" fmla="*/ 11160125 h 11160125"/>
              <a:gd name="connsiteX7" fmla="*/ 166 w 7209457"/>
              <a:gd name="connsiteY7" fmla="*/ 9260743 h 11160125"/>
              <a:gd name="connsiteX8" fmla="*/ 14454 w 7209457"/>
              <a:gd name="connsiteY8" fmla="*/ 1230189 h 1116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09457" h="11160125">
                <a:moveTo>
                  <a:pt x="14454" y="1230189"/>
                </a:moveTo>
                <a:cubicBezTo>
                  <a:pt x="11281" y="820126"/>
                  <a:pt x="8107" y="410063"/>
                  <a:pt x="4934" y="0"/>
                </a:cubicBezTo>
                <a:lnTo>
                  <a:pt x="7209457" y="5542"/>
                </a:lnTo>
                <a:cubicBezTo>
                  <a:pt x="7207189" y="413758"/>
                  <a:pt x="7204922" y="821973"/>
                  <a:pt x="7202654" y="1230189"/>
                </a:cubicBezTo>
                <a:lnTo>
                  <a:pt x="7202654" y="11133093"/>
                </a:lnTo>
                <a:lnTo>
                  <a:pt x="5972465" y="11160125"/>
                </a:lnTo>
                <a:lnTo>
                  <a:pt x="1573255" y="11160125"/>
                </a:lnTo>
                <a:cubicBezTo>
                  <a:pt x="893840" y="11160125"/>
                  <a:pt x="-14121" y="10562662"/>
                  <a:pt x="166" y="9260743"/>
                </a:cubicBezTo>
                <a:cubicBezTo>
                  <a:pt x="14453" y="7958824"/>
                  <a:pt x="9691" y="3907040"/>
                  <a:pt x="14454" y="1230189"/>
                </a:cubicBezTo>
                <a:close/>
              </a:path>
            </a:pathLst>
          </a:custGeom>
          <a:solidFill>
            <a:schemeClr val="bg2"/>
          </a:solidFill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32569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bg2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>
                <a:solidFill>
                  <a:schemeClr val="tx1"/>
                </a:solidFill>
              </a:defRPr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66" r:id="rId2"/>
    <p:sldLayoutId id="2147483657" r:id="rId3"/>
    <p:sldLayoutId id="2147483752" r:id="rId4"/>
    <p:sldLayoutId id="2147483768" r:id="rId5"/>
    <p:sldLayoutId id="2147483758" r:id="rId6"/>
    <p:sldLayoutId id="2147483764" r:id="rId7"/>
    <p:sldLayoutId id="2147483751" r:id="rId8"/>
    <p:sldLayoutId id="2147483742" r:id="rId9"/>
    <p:sldLayoutId id="2147483658" r:id="rId10"/>
    <p:sldLayoutId id="2147483659" r:id="rId11"/>
    <p:sldLayoutId id="2147483709" r:id="rId12"/>
    <p:sldLayoutId id="2147483741" r:id="rId13"/>
    <p:sldLayoutId id="2147483661" r:id="rId14"/>
    <p:sldLayoutId id="2147483662" r:id="rId15"/>
    <p:sldLayoutId id="2147483663" r:id="rId16"/>
    <p:sldLayoutId id="2147483666" r:id="rId17"/>
    <p:sldLayoutId id="2147483668" r:id="rId18"/>
    <p:sldLayoutId id="2147483669" r:id="rId19"/>
    <p:sldLayoutId id="2147483672" r:id="rId20"/>
    <p:sldLayoutId id="2147483673" r:id="rId21"/>
    <p:sldLayoutId id="2147483674" r:id="rId22"/>
    <p:sldLayoutId id="2147483675" r:id="rId23"/>
    <p:sldLayoutId id="2147483677" r:id="rId24"/>
    <p:sldLayoutId id="2147483745" r:id="rId25"/>
    <p:sldLayoutId id="2147483744" r:id="rId26"/>
    <p:sldLayoutId id="2147483767" r:id="rId27"/>
    <p:sldLayoutId id="2147483754" r:id="rId28"/>
    <p:sldLayoutId id="2147483757" r:id="rId29"/>
    <p:sldLayoutId id="2147483750" r:id="rId30"/>
    <p:sldLayoutId id="2147483678" r:id="rId31"/>
    <p:sldLayoutId id="2147483679" r:id="rId32"/>
    <p:sldLayoutId id="2147483680" r:id="rId33"/>
    <p:sldLayoutId id="2147483712" r:id="rId34"/>
    <p:sldLayoutId id="2147483684" r:id="rId35"/>
    <p:sldLayoutId id="2147483761" r:id="rId36"/>
    <p:sldLayoutId id="2147483762" r:id="rId37"/>
    <p:sldLayoutId id="2147483763" r:id="rId38"/>
    <p:sldLayoutId id="2147483690" r:id="rId39"/>
    <p:sldLayoutId id="2147483760" r:id="rId40"/>
    <p:sldLayoutId id="2147483756" r:id="rId41"/>
    <p:sldLayoutId id="2147483693" r:id="rId42"/>
    <p:sldLayoutId id="2147483695" r:id="rId43"/>
    <p:sldLayoutId id="2147483697" r:id="rId44"/>
    <p:sldLayoutId id="2147483706" r:id="rId45"/>
    <p:sldLayoutId id="2147483707" r:id="rId46"/>
    <p:sldLayoutId id="2147483708" r:id="rId47"/>
    <p:sldLayoutId id="2147483711" r:id="rId48"/>
    <p:sldLayoutId id="2147483716" r:id="rId49"/>
    <p:sldLayoutId id="2147483714" r:id="rId50"/>
    <p:sldLayoutId id="2147483715" r:id="rId51"/>
    <p:sldLayoutId id="2147483718" r:id="rId52"/>
    <p:sldLayoutId id="2147483719" r:id="rId53"/>
    <p:sldLayoutId id="2147483720" r:id="rId54"/>
    <p:sldLayoutId id="2147483721" r:id="rId55"/>
    <p:sldLayoutId id="2147483723" r:id="rId56"/>
    <p:sldLayoutId id="2147483724" r:id="rId57"/>
    <p:sldLayoutId id="2147483743" r:id="rId58"/>
    <p:sldLayoutId id="2147483725" r:id="rId59"/>
    <p:sldLayoutId id="2147483727" r:id="rId60"/>
    <p:sldLayoutId id="2147483728" r:id="rId61"/>
    <p:sldLayoutId id="2147483729" r:id="rId62"/>
    <p:sldLayoutId id="2147483730" r:id="rId63"/>
    <p:sldLayoutId id="2147483731" r:id="rId64"/>
    <p:sldLayoutId id="2147483732" r:id="rId65"/>
    <p:sldLayoutId id="2147483733" r:id="rId66"/>
    <p:sldLayoutId id="2147483734" r:id="rId67"/>
    <p:sldLayoutId id="2147483735" r:id="rId68"/>
    <p:sldLayoutId id="2147483736" r:id="rId69"/>
    <p:sldLayoutId id="2147483738" r:id="rId70"/>
    <p:sldLayoutId id="2147483740" r:id="rId71"/>
    <p:sldLayoutId id="2147483746" r:id="rId72"/>
    <p:sldLayoutId id="2147483748" r:id="rId73"/>
    <p:sldLayoutId id="2147483749" r:id="rId74"/>
    <p:sldLayoutId id="2147483765" r:id="rId75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1997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ru-ru/office/%D0%B8%D0%B7%D0%BC%D0%B5%D0%BD%D0%B5%D0%BD%D0%B8%D0%B5-%D1%86%D0%B2%D0%B5%D1%82%D0%B0-%D1%82%D0%B5%D0%BA%D1%81%D1%82%D0%B0-%D0%B3%D0%B8%D0%BF%D0%B5%D1%80%D1%81%D1%81%D1%8B%D0%BB%D0%BA%D0%B8-%D0%B2%D0%BE-%D0%B2%D1%81%D0%B5%D0%B9-%D0%BF%D1%80%D0%B5%D0%B7%D0%B5%D0%BD%D1%82%D0%B0%D1%86%D0%B8%D0%B8-77c55b2d-3b2e-4ec4-924c-3165972e1bfa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6" Type="http://schemas.openxmlformats.org/officeDocument/2006/relationships/hyperlink" Target="https://space.tinkoff.ru/blog/entry/video-i-prezentatsiya-s-vorkshopa/" TargetMode="External"/><Relationship Id="rId5" Type="http://schemas.openxmlformats.org/officeDocument/2006/relationships/hyperlink" Target="https://time.tinkoff.ru/tinkoff/channels/presentations_design-review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5.png"/><Relationship Id="rId18" Type="http://schemas.openxmlformats.org/officeDocument/2006/relationships/image" Target="../media/image170.png"/><Relationship Id="rId26" Type="http://schemas.openxmlformats.org/officeDocument/2006/relationships/image" Target="../media/image178.png"/><Relationship Id="rId39" Type="http://schemas.openxmlformats.org/officeDocument/2006/relationships/hyperlink" Target="https://www.dropbox.com/sh/6xayww74hbdiv3s/AAABrYxCgwcp7Ba_u8PQFrNGa?dl=0" TargetMode="External"/><Relationship Id="rId21" Type="http://schemas.openxmlformats.org/officeDocument/2006/relationships/image" Target="../media/image173.png"/><Relationship Id="rId34" Type="http://schemas.openxmlformats.org/officeDocument/2006/relationships/image" Target="../media/image186.png"/><Relationship Id="rId42" Type="http://schemas.openxmlformats.org/officeDocument/2006/relationships/image" Target="../media/image192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29" Type="http://schemas.openxmlformats.org/officeDocument/2006/relationships/image" Target="../media/image181.png"/><Relationship Id="rId41" Type="http://schemas.openxmlformats.org/officeDocument/2006/relationships/image" Target="../media/image19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24" Type="http://schemas.openxmlformats.org/officeDocument/2006/relationships/image" Target="../media/image176.png"/><Relationship Id="rId32" Type="http://schemas.openxmlformats.org/officeDocument/2006/relationships/image" Target="../media/image184.png"/><Relationship Id="rId37" Type="http://schemas.openxmlformats.org/officeDocument/2006/relationships/image" Target="../media/image189.png"/><Relationship Id="rId40" Type="http://schemas.openxmlformats.org/officeDocument/2006/relationships/hyperlink" Target="https://share.tinkoff.ru/s/Lw9ddpKZDgSDYbD" TargetMode="External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23" Type="http://schemas.openxmlformats.org/officeDocument/2006/relationships/image" Target="../media/image175.png"/><Relationship Id="rId28" Type="http://schemas.openxmlformats.org/officeDocument/2006/relationships/image" Target="../media/image180.png"/><Relationship Id="rId36" Type="http://schemas.openxmlformats.org/officeDocument/2006/relationships/image" Target="../media/image188.png"/><Relationship Id="rId10" Type="http://schemas.openxmlformats.org/officeDocument/2006/relationships/image" Target="../media/image162.png"/><Relationship Id="rId19" Type="http://schemas.openxmlformats.org/officeDocument/2006/relationships/image" Target="../media/image171.png"/><Relationship Id="rId31" Type="http://schemas.openxmlformats.org/officeDocument/2006/relationships/image" Target="../media/image183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Relationship Id="rId22" Type="http://schemas.openxmlformats.org/officeDocument/2006/relationships/image" Target="../media/image174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Relationship Id="rId35" Type="http://schemas.openxmlformats.org/officeDocument/2006/relationships/image" Target="../media/image187.png"/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5" Type="http://schemas.openxmlformats.org/officeDocument/2006/relationships/image" Target="../media/image177.png"/><Relationship Id="rId33" Type="http://schemas.openxmlformats.org/officeDocument/2006/relationships/image" Target="../media/image185.png"/><Relationship Id="rId38" Type="http://schemas.openxmlformats.org/officeDocument/2006/relationships/image" Target="../media/image19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5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3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68.png"/><Relationship Id="rId5" Type="http://schemas.openxmlformats.org/officeDocument/2006/relationships/image" Target="../media/image58.png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5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1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2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0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98.jpeg"/><Relationship Id="rId4" Type="http://schemas.openxmlformats.org/officeDocument/2006/relationships/image" Target="../media/image1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2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209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Relationship Id="rId9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2.png"/><Relationship Id="rId4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4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4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dropbox.com/sh/6xayww74hbdiv3s/AAABrYxCgwcp7Ba_u8PQFrNGa?dl=0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www.shutterstock.com/ru/home" TargetMode="External"/><Relationship Id="rId4" Type="http://schemas.openxmlformats.org/officeDocument/2006/relationships/hyperlink" Target="https://disk.yandex.ru/d/w05VO_Q0YH27fA" TargetMode="External"/><Relationship Id="rId9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63" Type="http://schemas.openxmlformats.org/officeDocument/2006/relationships/image" Target="../media/image9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29" Type="http://schemas.openxmlformats.org/officeDocument/2006/relationships/image" Target="../media/image58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8" Type="http://schemas.openxmlformats.org/officeDocument/2006/relationships/image" Target="../media/image87.png"/><Relationship Id="rId5" Type="http://schemas.openxmlformats.org/officeDocument/2006/relationships/image" Target="../media/image34.png"/><Relationship Id="rId61" Type="http://schemas.openxmlformats.org/officeDocument/2006/relationships/image" Target="../media/image90.png"/><Relationship Id="rId19" Type="http://schemas.openxmlformats.org/officeDocument/2006/relationships/image" Target="../media/image4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64" Type="http://schemas.openxmlformats.org/officeDocument/2006/relationships/image" Target="../media/image93.png"/><Relationship Id="rId8" Type="http://schemas.openxmlformats.org/officeDocument/2006/relationships/image" Target="../media/image37.png"/><Relationship Id="rId51" Type="http://schemas.openxmlformats.org/officeDocument/2006/relationships/image" Target="../media/image80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59" Type="http://schemas.openxmlformats.org/officeDocument/2006/relationships/image" Target="../media/image88.png"/><Relationship Id="rId20" Type="http://schemas.openxmlformats.org/officeDocument/2006/relationships/image" Target="../media/image49.pn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62" Type="http://schemas.openxmlformats.org/officeDocument/2006/relationships/image" Target="../media/image91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png"/><Relationship Id="rId57" Type="http://schemas.openxmlformats.org/officeDocument/2006/relationships/image" Target="../media/image86.png"/><Relationship Id="rId10" Type="http://schemas.openxmlformats.org/officeDocument/2006/relationships/image" Target="../media/image39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52" Type="http://schemas.openxmlformats.org/officeDocument/2006/relationships/image" Target="../media/image81.png"/><Relationship Id="rId60" Type="http://schemas.openxmlformats.org/officeDocument/2006/relationships/image" Target="../media/image8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9" Type="http://schemas.openxmlformats.org/officeDocument/2006/relationships/image" Target="../media/image130.png"/><Relationship Id="rId21" Type="http://schemas.openxmlformats.org/officeDocument/2006/relationships/image" Target="../media/image112.png"/><Relationship Id="rId34" Type="http://schemas.openxmlformats.org/officeDocument/2006/relationships/image" Target="../media/image125.png"/><Relationship Id="rId42" Type="http://schemas.openxmlformats.org/officeDocument/2006/relationships/image" Target="../media/image133.png"/><Relationship Id="rId47" Type="http://schemas.openxmlformats.org/officeDocument/2006/relationships/image" Target="../media/image137.png"/><Relationship Id="rId50" Type="http://schemas.openxmlformats.org/officeDocument/2006/relationships/image" Target="../media/image140.png"/><Relationship Id="rId55" Type="http://schemas.openxmlformats.org/officeDocument/2006/relationships/image" Target="../media/image145.png"/><Relationship Id="rId63" Type="http://schemas.openxmlformats.org/officeDocument/2006/relationships/image" Target="../media/image153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7.png"/><Relationship Id="rId29" Type="http://schemas.openxmlformats.org/officeDocument/2006/relationships/image" Target="../media/image120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32" Type="http://schemas.openxmlformats.org/officeDocument/2006/relationships/image" Target="../media/image123.png"/><Relationship Id="rId37" Type="http://schemas.openxmlformats.org/officeDocument/2006/relationships/image" Target="../media/image128.png"/><Relationship Id="rId40" Type="http://schemas.openxmlformats.org/officeDocument/2006/relationships/image" Target="../media/image131.png"/><Relationship Id="rId45" Type="http://schemas.openxmlformats.org/officeDocument/2006/relationships/image" Target="../media/image135.png"/><Relationship Id="rId53" Type="http://schemas.openxmlformats.org/officeDocument/2006/relationships/image" Target="../media/image143.png"/><Relationship Id="rId58" Type="http://schemas.openxmlformats.org/officeDocument/2006/relationships/image" Target="../media/image148.png"/><Relationship Id="rId5" Type="http://schemas.openxmlformats.org/officeDocument/2006/relationships/image" Target="../media/image96.png"/><Relationship Id="rId61" Type="http://schemas.openxmlformats.org/officeDocument/2006/relationships/image" Target="../media/image151.png"/><Relationship Id="rId19" Type="http://schemas.openxmlformats.org/officeDocument/2006/relationships/image" Target="../media/image11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image" Target="../media/image121.png"/><Relationship Id="rId35" Type="http://schemas.openxmlformats.org/officeDocument/2006/relationships/image" Target="../media/image126.png"/><Relationship Id="rId43" Type="http://schemas.openxmlformats.org/officeDocument/2006/relationships/image" Target="../media/image134.png"/><Relationship Id="rId48" Type="http://schemas.openxmlformats.org/officeDocument/2006/relationships/image" Target="../media/image138.png"/><Relationship Id="rId56" Type="http://schemas.openxmlformats.org/officeDocument/2006/relationships/image" Target="../media/image146.png"/><Relationship Id="rId64" Type="http://schemas.openxmlformats.org/officeDocument/2006/relationships/image" Target="../media/image154.png"/><Relationship Id="rId8" Type="http://schemas.openxmlformats.org/officeDocument/2006/relationships/image" Target="../media/image99.png"/><Relationship Id="rId51" Type="http://schemas.openxmlformats.org/officeDocument/2006/relationships/image" Target="../media/image141.png"/><Relationship Id="rId3" Type="http://schemas.openxmlformats.org/officeDocument/2006/relationships/image" Target="../media/image94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33" Type="http://schemas.openxmlformats.org/officeDocument/2006/relationships/image" Target="../media/image124.png"/><Relationship Id="rId38" Type="http://schemas.openxmlformats.org/officeDocument/2006/relationships/image" Target="../media/image129.png"/><Relationship Id="rId46" Type="http://schemas.openxmlformats.org/officeDocument/2006/relationships/image" Target="../media/image136.png"/><Relationship Id="rId59" Type="http://schemas.openxmlformats.org/officeDocument/2006/relationships/image" Target="../media/image149.png"/><Relationship Id="rId20" Type="http://schemas.openxmlformats.org/officeDocument/2006/relationships/image" Target="../media/image111.png"/><Relationship Id="rId41" Type="http://schemas.openxmlformats.org/officeDocument/2006/relationships/image" Target="../media/image132.png"/><Relationship Id="rId54" Type="http://schemas.openxmlformats.org/officeDocument/2006/relationships/image" Target="../media/image144.png"/><Relationship Id="rId62" Type="http://schemas.openxmlformats.org/officeDocument/2006/relationships/image" Target="../media/image15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97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36" Type="http://schemas.openxmlformats.org/officeDocument/2006/relationships/image" Target="../media/image127.png"/><Relationship Id="rId49" Type="http://schemas.openxmlformats.org/officeDocument/2006/relationships/image" Target="../media/image139.png"/><Relationship Id="rId57" Type="http://schemas.openxmlformats.org/officeDocument/2006/relationships/image" Target="../media/image147.png"/><Relationship Id="rId10" Type="http://schemas.openxmlformats.org/officeDocument/2006/relationships/image" Target="../media/image101.png"/><Relationship Id="rId31" Type="http://schemas.openxmlformats.org/officeDocument/2006/relationships/image" Target="../media/image122.png"/><Relationship Id="rId44" Type="http://schemas.openxmlformats.org/officeDocument/2006/relationships/image" Target="../media/image4.png"/><Relationship Id="rId52" Type="http://schemas.openxmlformats.org/officeDocument/2006/relationships/image" Target="../media/image142.png"/><Relationship Id="rId60" Type="http://schemas.openxmlformats.org/officeDocument/2006/relationships/image" Target="../media/image15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43">
            <a:extLst>
              <a:ext uri="{FF2B5EF4-FFF2-40B4-BE49-F238E27FC236}">
                <a16:creationId xmlns:a16="http://schemas.microsoft.com/office/drawing/2014/main" id="{9C4C8C7C-C4F6-4D40-A5FC-8BA0AB89A901}"/>
              </a:ext>
            </a:extLst>
          </p:cNvPr>
          <p:cNvSpPr txBox="1">
            <a:spLocks/>
          </p:cNvSpPr>
          <p:nvPr/>
        </p:nvSpPr>
        <p:spPr>
          <a:xfrm>
            <a:off x="5671033" y="573877"/>
            <a:ext cx="11524888" cy="11346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ru-RU" sz="6496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Как пользоваться шаблоном</a:t>
            </a:r>
          </a:p>
        </p:txBody>
      </p:sp>
      <p:sp>
        <p:nvSpPr>
          <p:cNvPr id="3" name="Текст 43">
            <a:extLst>
              <a:ext uri="{FF2B5EF4-FFF2-40B4-BE49-F238E27FC236}">
                <a16:creationId xmlns:a16="http://schemas.microsoft.com/office/drawing/2014/main" id="{431E5963-F71C-DC4A-A758-71E9DDB89FD9}"/>
              </a:ext>
            </a:extLst>
          </p:cNvPr>
          <p:cNvSpPr txBox="1">
            <a:spLocks/>
          </p:cNvSpPr>
          <p:nvPr/>
        </p:nvSpPr>
        <p:spPr>
          <a:xfrm>
            <a:off x="5671034" y="2498247"/>
            <a:ext cx="9859803" cy="53000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Работайте в шаблоне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Дублируйте слайд, а не создавайте новый слайд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Подходящий текстовый блоки скопируйте и вставьте в слайд на котором работаете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Для создания буллитов используйте кнопку </a:t>
            </a:r>
          </a:p>
          <a:p>
            <a:pPr marL="708566" indent="-708566" hangingPunct="1">
              <a:lnSpc>
                <a:spcPct val="120000"/>
              </a:lnSpc>
              <a:spcBef>
                <a:spcPts val="1772"/>
              </a:spcBef>
              <a:buAutoNum type="arabicPeriod"/>
            </a:pPr>
            <a:r>
              <a:rPr lang="ru-RU" sz="2756" spc="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Если ссылка пропала</a:t>
            </a:r>
            <a:r>
              <a:rPr lang="en-US" sz="2756" spc="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. </a:t>
            </a:r>
            <a:r>
              <a:rPr lang="ru-RU" sz="2756" spc="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Что делать?</a:t>
            </a:r>
            <a:endParaRPr lang="ru-RU" sz="2756" spc="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AC5C8C-B8D9-CF42-B9AC-646B72DFC568}"/>
              </a:ext>
            </a:extLst>
          </p:cNvPr>
          <p:cNvSpPr/>
          <p:nvPr/>
        </p:nvSpPr>
        <p:spPr>
          <a:xfrm>
            <a:off x="6418081" y="6823829"/>
            <a:ext cx="10013840" cy="516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756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Иконки  можно просто копировать  </a:t>
            </a:r>
          </a:p>
        </p:txBody>
      </p:sp>
      <p:pic>
        <p:nvPicPr>
          <p:cNvPr id="5" name="object 46">
            <a:extLst>
              <a:ext uri="{FF2B5EF4-FFF2-40B4-BE49-F238E27FC236}">
                <a16:creationId xmlns:a16="http://schemas.microsoft.com/office/drawing/2014/main" id="{39395ADD-91D3-1444-B64D-B0229DE5156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92285" y="6810869"/>
            <a:ext cx="375472" cy="46334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95473FA-E28C-5D4F-9AC6-5A41022BA37A}"/>
              </a:ext>
            </a:extLst>
          </p:cNvPr>
          <p:cNvSpPr/>
          <p:nvPr/>
        </p:nvSpPr>
        <p:spPr>
          <a:xfrm>
            <a:off x="5671032" y="8292084"/>
            <a:ext cx="5024152" cy="809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 вопросам презентаций в </a:t>
            </a:r>
            <a:r>
              <a:rPr lang="en-US" sz="1968" dirty="0" err="1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TiMe</a:t>
            </a:r>
            <a:r>
              <a:rPr lang="ru-RU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br>
              <a:rPr lang="en-US" sz="1968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</a:br>
            <a:r>
              <a:rPr lang="en-US" sz="1968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~</a:t>
            </a:r>
            <a:r>
              <a:rPr lang="en" sz="2000" dirty="0">
                <a:solidFill>
                  <a:srgbClr val="458BF9"/>
                </a:solidFill>
                <a:effectLst/>
                <a:latin typeface="Tinkoff Sans" panose="02000506050000020004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Presentations_design-review</a:t>
            </a:r>
            <a:endParaRPr lang="en" sz="2000" dirty="0">
              <a:solidFill>
                <a:srgbClr val="458BF9"/>
              </a:solidFill>
              <a:effectLst/>
              <a:latin typeface="Tinkoff Sans" panose="02000506050000020004" pitchFamily="2" charset="0"/>
            </a:endParaRPr>
          </a:p>
        </p:txBody>
      </p:sp>
      <p:sp>
        <p:nvSpPr>
          <p:cNvPr id="8" name="Прямоугольник 7">
            <a:hlinkClick r:id="rId6"/>
            <a:extLst>
              <a:ext uri="{FF2B5EF4-FFF2-40B4-BE49-F238E27FC236}">
                <a16:creationId xmlns:a16="http://schemas.microsoft.com/office/drawing/2014/main" id="{35303DB5-8FD3-3140-8E12-1A0984ACAFA6}"/>
              </a:ext>
            </a:extLst>
          </p:cNvPr>
          <p:cNvSpPr/>
          <p:nvPr/>
        </p:nvSpPr>
        <p:spPr>
          <a:xfrm>
            <a:off x="11019069" y="8292084"/>
            <a:ext cx="7952146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Воркшоп по презентациям и шаблону </a:t>
            </a:r>
          </a:p>
          <a:p>
            <a:pPr>
              <a:lnSpc>
                <a:spcPct val="120000"/>
              </a:lnSpc>
            </a:pPr>
            <a:r>
              <a:rPr lang="en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https://space.tinkoff.ru/blog/entry/video-i-prezentatsiya-s-vorkshopa/</a:t>
            </a:r>
            <a:r>
              <a:rPr lang="ru-RU" sz="1968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867B6B-36B5-9345-AE97-BE780068EB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7341" y="5174101"/>
            <a:ext cx="3111662" cy="675559"/>
          </a:xfrm>
          <a:prstGeom prst="rect">
            <a:avLst/>
          </a:prstGeom>
        </p:spPr>
      </p:pic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5352C913-88EA-04BA-4EEE-06595FB25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>
                <a:solidFill>
                  <a:schemeClr val="tx1"/>
                </a:solidFill>
              </a:rPr>
              <a:pPr/>
              <a:t>1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631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41690D7F-C779-9DF3-CCBE-B3A53E9A9D20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934" y="907508"/>
            <a:ext cx="742420" cy="494948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0726" y="895136"/>
            <a:ext cx="717673" cy="50732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32335" y="849056"/>
            <a:ext cx="602341" cy="602341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78424" y="5271334"/>
            <a:ext cx="519694" cy="680554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31341" y="833267"/>
            <a:ext cx="566909" cy="566909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99395" y="882761"/>
            <a:ext cx="742420" cy="544442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45088" y="845640"/>
            <a:ext cx="618684" cy="61868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58596" y="858014"/>
            <a:ext cx="566909" cy="566909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78456" y="858014"/>
            <a:ext cx="566909" cy="566909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55475" y="2435003"/>
            <a:ext cx="668179" cy="606310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46878" y="2435005"/>
            <a:ext cx="602341" cy="567591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97004" y="2447366"/>
            <a:ext cx="602341" cy="54442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742303" y="2397871"/>
            <a:ext cx="791915" cy="66817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412762" y="2472123"/>
            <a:ext cx="692925" cy="532067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32721" y="2435003"/>
            <a:ext cx="643432" cy="606310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673638" y="2447364"/>
            <a:ext cx="593938" cy="581564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114550" y="2422619"/>
            <a:ext cx="445452" cy="618684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71634" y="3804663"/>
            <a:ext cx="593938" cy="64343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15561" y="3878895"/>
            <a:ext cx="631059" cy="494948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86001" y="3854151"/>
            <a:ext cx="581564" cy="556815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44075" y="3866534"/>
            <a:ext cx="420704" cy="519694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841293" y="3767531"/>
            <a:ext cx="618684" cy="717673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8548863" y="3817037"/>
            <a:ext cx="420704" cy="63105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729725" y="3854147"/>
            <a:ext cx="532067" cy="54444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505970" y="3804663"/>
            <a:ext cx="593938" cy="643432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36285" y="3829412"/>
            <a:ext cx="321714" cy="593938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85270" y="5283698"/>
            <a:ext cx="708637" cy="615701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655483" y="5333195"/>
            <a:ext cx="680554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847885" y="5370323"/>
            <a:ext cx="829037" cy="470201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447517" y="5246587"/>
            <a:ext cx="708637" cy="708637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3611769" y="5494063"/>
            <a:ext cx="730047" cy="222728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5183228" y="5246587"/>
            <a:ext cx="730047" cy="730047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350678" y="5271334"/>
            <a:ext cx="680554" cy="68055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8437509" y="5333194"/>
            <a:ext cx="532067" cy="54444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661803" y="6702307"/>
            <a:ext cx="668179" cy="66817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317B530-B8FA-C544-94B0-4D7D85C853C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252" y="6819192"/>
            <a:ext cx="599980" cy="537480"/>
          </a:xfrm>
          <a:prstGeom prst="rect">
            <a:avLst/>
          </a:prstGeom>
        </p:spPr>
      </p:pic>
      <p:sp>
        <p:nvSpPr>
          <p:cNvPr id="2" name="object 3">
            <a:hlinkClick r:id="rId39"/>
            <a:extLst>
              <a:ext uri="{FF2B5EF4-FFF2-40B4-BE49-F238E27FC236}">
                <a16:creationId xmlns:a16="http://schemas.microsoft.com/office/drawing/2014/main" id="{F3FEF485-CCCC-7667-2668-102C530A0C39}"/>
              </a:ext>
            </a:extLst>
          </p:cNvPr>
          <p:cNvSpPr txBox="1">
            <a:spLocks/>
          </p:cNvSpPr>
          <p:nvPr/>
        </p:nvSpPr>
        <p:spPr>
          <a:xfrm>
            <a:off x="748126" y="8573319"/>
            <a:ext cx="3102796" cy="975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9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chemeClr val="tx1"/>
                </a:solidFill>
                <a:hlinkClick r:id="rId40"/>
              </a:rPr>
              <a:t>Ссылка на полную </a:t>
            </a:r>
            <a:br>
              <a:rPr lang="ru-RU" sz="2600" u="sng" spc="15" dirty="0">
                <a:solidFill>
                  <a:schemeClr val="tx1"/>
                </a:solidFill>
                <a:hlinkClick r:id="rId40"/>
              </a:rPr>
            </a:br>
            <a:r>
              <a:rPr lang="ru-RU" sz="2600" u="sng" spc="15" dirty="0">
                <a:solidFill>
                  <a:schemeClr val="tx1"/>
                </a:solidFill>
                <a:hlinkClick r:id="rId40"/>
              </a:rPr>
              <a:t>библиотеку иконок</a:t>
            </a:r>
            <a:endParaRPr lang="ru-RU" sz="2600" u="sng" spc="15" dirty="0">
              <a:solidFill>
                <a:schemeClr val="tx1"/>
              </a:solidFill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78C26B36-D16D-4DB0-786D-7F13BF9AA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</a:t>
            </a:fld>
            <a:endParaRPr lang="ru-RU" sz="1600" dirty="0"/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DA2C5B3C-0DBF-1277-81BE-B5CE789B234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439" y="2275477"/>
            <a:ext cx="790573" cy="790573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7AEE5944-5E46-B31D-1F20-2E6A093EEEB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190" y="761270"/>
            <a:ext cx="718703" cy="71870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6BD1887B-1A92-C692-2DE1-BCD7E763BA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446" y="575478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/>
          <a:p>
            <a:pPr marL="12506" marR="5002">
              <a:spcBef>
                <a:spcPts val="50"/>
              </a:spcBef>
            </a:pPr>
            <a:r>
              <a:rPr sz="5200" b="1" spc="15" dirty="0">
                <a:solidFill>
                  <a:schemeClr val="tx1"/>
                </a:solidFill>
                <a:latin typeface="Tinkoff Sans" panose="02000506050000020004" pitchFamily="2" charset="0"/>
              </a:rPr>
              <a:t>Библиотека  иконок</a:t>
            </a:r>
            <a:endParaRPr sz="52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roup 303">
            <a:extLst>
              <a:ext uri="{FF2B5EF4-FFF2-40B4-BE49-F238E27FC236}">
                <a16:creationId xmlns:a16="http://schemas.microsoft.com/office/drawing/2014/main" id="{76E4C7F4-070B-486B-99C2-0D988B2726CE}"/>
              </a:ext>
            </a:extLst>
          </p:cNvPr>
          <p:cNvGrpSpPr/>
          <p:nvPr/>
        </p:nvGrpSpPr>
        <p:grpSpPr>
          <a:xfrm>
            <a:off x="6269631" y="3673908"/>
            <a:ext cx="5712832" cy="5961389"/>
            <a:chOff x="4090987" y="1338262"/>
            <a:chExt cx="4006215" cy="4180521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26778EC8-F2C8-447A-9400-635004480F67}"/>
                </a:ext>
              </a:extLst>
            </p:cNvPr>
            <p:cNvSpPr/>
            <p:nvPr/>
          </p:nvSpPr>
          <p:spPr>
            <a:xfrm>
              <a:off x="5644860" y="4052184"/>
              <a:ext cx="1128419" cy="1466599"/>
            </a:xfrm>
            <a:custGeom>
              <a:avLst/>
              <a:gdLst>
                <a:gd name="connsiteX0" fmla="*/ 269212 w 1128419"/>
                <a:gd name="connsiteY0" fmla="*/ 3560 h 1466599"/>
                <a:gd name="connsiteX1" fmla="*/ 10132 w 1128419"/>
                <a:gd name="connsiteY1" fmla="*/ 395037 h 1466599"/>
                <a:gd name="connsiteX2" fmla="*/ 458759 w 1128419"/>
                <a:gd name="connsiteY2" fmla="*/ 1466600 h 1466599"/>
                <a:gd name="connsiteX3" fmla="*/ 1126462 w 1128419"/>
                <a:gd name="connsiteY3" fmla="*/ 76902 h 1466599"/>
                <a:gd name="connsiteX4" fmla="*/ 269212 w 1128419"/>
                <a:gd name="connsiteY4" fmla="*/ 3560 h 1466599"/>
                <a:gd name="connsiteX5" fmla="*/ 269212 w 1128419"/>
                <a:gd name="connsiteY5" fmla="*/ 3560 h 146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8419" h="1466599">
                  <a:moveTo>
                    <a:pt x="269212" y="3560"/>
                  </a:moveTo>
                  <a:cubicBezTo>
                    <a:pt x="373034" y="80712"/>
                    <a:pt x="-71783" y="311217"/>
                    <a:pt x="10132" y="395037"/>
                  </a:cubicBezTo>
                  <a:cubicBezTo>
                    <a:pt x="303502" y="703647"/>
                    <a:pt x="446377" y="1063692"/>
                    <a:pt x="458759" y="1466600"/>
                  </a:cubicBezTo>
                  <a:cubicBezTo>
                    <a:pt x="887384" y="1081790"/>
                    <a:pt x="1154084" y="635067"/>
                    <a:pt x="1126462" y="76902"/>
                  </a:cubicBezTo>
                  <a:cubicBezTo>
                    <a:pt x="662594" y="100715"/>
                    <a:pt x="733079" y="-22158"/>
                    <a:pt x="269212" y="3560"/>
                  </a:cubicBezTo>
                  <a:lnTo>
                    <a:pt x="269212" y="3560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F8DD16F1-63DB-46F0-80DF-FD07E0113853}"/>
                </a:ext>
              </a:extLst>
            </p:cNvPr>
            <p:cNvSpPr/>
            <p:nvPr/>
          </p:nvSpPr>
          <p:spPr>
            <a:xfrm>
              <a:off x="5513751" y="4090453"/>
              <a:ext cx="1356951" cy="419429"/>
            </a:xfrm>
            <a:custGeom>
              <a:avLst/>
              <a:gdLst>
                <a:gd name="connsiteX0" fmla="*/ 658448 w 1356951"/>
                <a:gd name="connsiteY0" fmla="*/ 11011 h 419429"/>
                <a:gd name="connsiteX1" fmla="*/ 1356630 w 1356951"/>
                <a:gd name="connsiteY1" fmla="*/ 143409 h 419429"/>
                <a:gd name="connsiteX2" fmla="*/ 698453 w 1356951"/>
                <a:gd name="connsiteY2" fmla="*/ 409156 h 419429"/>
                <a:gd name="connsiteX3" fmla="*/ 270 w 1356951"/>
                <a:gd name="connsiteY3" fmla="*/ 275806 h 419429"/>
                <a:gd name="connsiteX4" fmla="*/ 658448 w 1356951"/>
                <a:gd name="connsiteY4" fmla="*/ 11011 h 419429"/>
                <a:gd name="connsiteX5" fmla="*/ 658448 w 1356951"/>
                <a:gd name="connsiteY5" fmla="*/ 11011 h 41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6951" h="419429">
                  <a:moveTo>
                    <a:pt x="658448" y="11011"/>
                  </a:moveTo>
                  <a:cubicBezTo>
                    <a:pt x="1033733" y="-26136"/>
                    <a:pt x="1346153" y="33871"/>
                    <a:pt x="1356630" y="143409"/>
                  </a:cubicBezTo>
                  <a:cubicBezTo>
                    <a:pt x="1368061" y="253899"/>
                    <a:pt x="1072786" y="372009"/>
                    <a:pt x="698453" y="409156"/>
                  </a:cubicBezTo>
                  <a:cubicBezTo>
                    <a:pt x="323168" y="444399"/>
                    <a:pt x="10748" y="386296"/>
                    <a:pt x="270" y="275806"/>
                  </a:cubicBezTo>
                  <a:cubicBezTo>
                    <a:pt x="-10207" y="165316"/>
                    <a:pt x="285068" y="47206"/>
                    <a:pt x="658448" y="11011"/>
                  </a:cubicBezTo>
                  <a:lnTo>
                    <a:pt x="658448" y="1101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A91E644-3A4F-4F2A-A561-3E6487FD157A}"/>
                </a:ext>
              </a:extLst>
            </p:cNvPr>
            <p:cNvSpPr/>
            <p:nvPr/>
          </p:nvSpPr>
          <p:spPr>
            <a:xfrm>
              <a:off x="5473046" y="3886720"/>
              <a:ext cx="1541180" cy="452343"/>
            </a:xfrm>
            <a:custGeom>
              <a:avLst/>
              <a:gdLst>
                <a:gd name="connsiteX0" fmla="*/ 766780 w 1541180"/>
                <a:gd name="connsiteY0" fmla="*/ 431 h 452343"/>
                <a:gd name="connsiteX1" fmla="*/ 1541163 w 1541180"/>
                <a:gd name="connsiteY1" fmla="*/ 211886 h 452343"/>
                <a:gd name="connsiteX2" fmla="*/ 774400 w 1541180"/>
                <a:gd name="connsiteY2" fmla="*/ 451916 h 452343"/>
                <a:gd name="connsiteX3" fmla="*/ 18 w 1541180"/>
                <a:gd name="connsiteY3" fmla="*/ 239509 h 452343"/>
                <a:gd name="connsiteX4" fmla="*/ 766780 w 1541180"/>
                <a:gd name="connsiteY4" fmla="*/ 431 h 452343"/>
                <a:gd name="connsiteX5" fmla="*/ 766780 w 1541180"/>
                <a:gd name="connsiteY5" fmla="*/ 431 h 45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1180" h="452343">
                  <a:moveTo>
                    <a:pt x="766780" y="431"/>
                  </a:moveTo>
                  <a:cubicBezTo>
                    <a:pt x="1192548" y="-7189"/>
                    <a:pt x="1540210" y="87109"/>
                    <a:pt x="1541163" y="211886"/>
                  </a:cubicBezTo>
                  <a:cubicBezTo>
                    <a:pt x="1544020" y="336664"/>
                    <a:pt x="1200168" y="444296"/>
                    <a:pt x="774400" y="451916"/>
                  </a:cubicBezTo>
                  <a:cubicBezTo>
                    <a:pt x="348633" y="459536"/>
                    <a:pt x="970" y="364286"/>
                    <a:pt x="18" y="239509"/>
                  </a:cubicBezTo>
                  <a:cubicBezTo>
                    <a:pt x="-2840" y="114731"/>
                    <a:pt x="341013" y="7098"/>
                    <a:pt x="766780" y="431"/>
                  </a:cubicBezTo>
                  <a:lnTo>
                    <a:pt x="766780" y="431"/>
                  </a:lnTo>
                  <a:close/>
                </a:path>
              </a:pathLst>
            </a:custGeom>
            <a:solidFill>
              <a:srgbClr val="4A4E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D8A44AAF-B5D9-4431-8A9F-118742494EB1}"/>
                </a:ext>
              </a:extLst>
            </p:cNvPr>
            <p:cNvSpPr/>
            <p:nvPr/>
          </p:nvSpPr>
          <p:spPr>
            <a:xfrm>
              <a:off x="5150152" y="3574075"/>
              <a:ext cx="1876454" cy="550905"/>
            </a:xfrm>
            <a:custGeom>
              <a:avLst/>
              <a:gdLst>
                <a:gd name="connsiteX0" fmla="*/ 933465 w 1876454"/>
                <a:gd name="connsiteY0" fmla="*/ 657 h 550905"/>
                <a:gd name="connsiteX1" fmla="*/ 1876440 w 1876454"/>
                <a:gd name="connsiteY1" fmla="*/ 257831 h 550905"/>
                <a:gd name="connsiteX2" fmla="*/ 942990 w 1876454"/>
                <a:gd name="connsiteY2" fmla="*/ 550249 h 550905"/>
                <a:gd name="connsiteX3" fmla="*/ 15 w 1876454"/>
                <a:gd name="connsiteY3" fmla="*/ 293074 h 550905"/>
                <a:gd name="connsiteX4" fmla="*/ 933465 w 1876454"/>
                <a:gd name="connsiteY4" fmla="*/ 657 h 550905"/>
                <a:gd name="connsiteX5" fmla="*/ 933465 w 1876454"/>
                <a:gd name="connsiteY5" fmla="*/ 657 h 550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6454" h="550905">
                  <a:moveTo>
                    <a:pt x="933465" y="657"/>
                  </a:moveTo>
                  <a:cubicBezTo>
                    <a:pt x="1452577" y="-9821"/>
                    <a:pt x="1874535" y="106384"/>
                    <a:pt x="1876440" y="257831"/>
                  </a:cubicBezTo>
                  <a:cubicBezTo>
                    <a:pt x="1879297" y="410231"/>
                    <a:pt x="1462102" y="541677"/>
                    <a:pt x="942990" y="550249"/>
                  </a:cubicBezTo>
                  <a:cubicBezTo>
                    <a:pt x="423877" y="560727"/>
                    <a:pt x="1920" y="444521"/>
                    <a:pt x="15" y="293074"/>
                  </a:cubicBezTo>
                  <a:cubicBezTo>
                    <a:pt x="-2843" y="140674"/>
                    <a:pt x="414352" y="9229"/>
                    <a:pt x="933465" y="657"/>
                  </a:cubicBezTo>
                  <a:lnTo>
                    <a:pt x="933465" y="657"/>
                  </a:lnTo>
                  <a:close/>
                </a:path>
              </a:pathLst>
            </a:custGeom>
            <a:solidFill>
              <a:srgbClr val="787D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0DD5E9A-BA3A-4E44-8929-F316576F92E6}"/>
                </a:ext>
              </a:extLst>
            </p:cNvPr>
            <p:cNvSpPr/>
            <p:nvPr/>
          </p:nvSpPr>
          <p:spPr>
            <a:xfrm>
              <a:off x="5050916" y="3165718"/>
              <a:ext cx="2295875" cy="684715"/>
            </a:xfrm>
            <a:custGeom>
              <a:avLst/>
              <a:gdLst>
                <a:gd name="connsiteX0" fmla="*/ 1167955 w 2295875"/>
                <a:gd name="connsiteY0" fmla="*/ 7058 h 684715"/>
                <a:gd name="connsiteX1" fmla="*/ 2295715 w 2295875"/>
                <a:gd name="connsiteY1" fmla="*/ 410918 h 684715"/>
                <a:gd name="connsiteX2" fmla="*/ 1126998 w 2295875"/>
                <a:gd name="connsiteY2" fmla="*/ 677618 h 684715"/>
                <a:gd name="connsiteX3" fmla="*/ 190 w 2295875"/>
                <a:gd name="connsiteY3" fmla="*/ 273758 h 684715"/>
                <a:gd name="connsiteX4" fmla="*/ 1167955 w 2295875"/>
                <a:gd name="connsiteY4" fmla="*/ 7058 h 684715"/>
                <a:gd name="connsiteX5" fmla="*/ 1167955 w 2295875"/>
                <a:gd name="connsiteY5" fmla="*/ 7058 h 684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5875" h="684715">
                  <a:moveTo>
                    <a:pt x="1167955" y="7058"/>
                  </a:moveTo>
                  <a:cubicBezTo>
                    <a:pt x="1802320" y="45158"/>
                    <a:pt x="2306193" y="226133"/>
                    <a:pt x="2295715" y="410918"/>
                  </a:cubicBezTo>
                  <a:cubicBezTo>
                    <a:pt x="2284285" y="596656"/>
                    <a:pt x="1761363" y="715718"/>
                    <a:pt x="1126998" y="677618"/>
                  </a:cubicBezTo>
                  <a:cubicBezTo>
                    <a:pt x="493585" y="639518"/>
                    <a:pt x="-11240" y="458543"/>
                    <a:pt x="190" y="273758"/>
                  </a:cubicBezTo>
                  <a:cubicBezTo>
                    <a:pt x="12573" y="88973"/>
                    <a:pt x="535495" y="-31042"/>
                    <a:pt x="1167955" y="7058"/>
                  </a:cubicBezTo>
                  <a:lnTo>
                    <a:pt x="1167955" y="7058"/>
                  </a:lnTo>
                  <a:close/>
                </a:path>
              </a:pathLst>
            </a:custGeom>
            <a:solidFill>
              <a:srgbClr val="4A4E5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665D370-0021-4348-98E6-C1F33FB539DB}"/>
                </a:ext>
              </a:extLst>
            </p:cNvPr>
            <p:cNvSpPr/>
            <p:nvPr/>
          </p:nvSpPr>
          <p:spPr>
            <a:xfrm>
              <a:off x="4994633" y="2858436"/>
              <a:ext cx="2466574" cy="741374"/>
            </a:xfrm>
            <a:custGeom>
              <a:avLst/>
              <a:gdLst>
                <a:gd name="connsiteX0" fmla="*/ 1208999 w 2466574"/>
                <a:gd name="connsiteY0" fmla="*/ 9541 h 741374"/>
                <a:gd name="connsiteX1" fmla="*/ 2466299 w 2466574"/>
                <a:gd name="connsiteY1" fmla="*/ 286718 h 741374"/>
                <a:gd name="connsiteX2" fmla="*/ 1257576 w 2466574"/>
                <a:gd name="connsiteY2" fmla="*/ 731535 h 741374"/>
                <a:gd name="connsiteX3" fmla="*/ 276 w 2466574"/>
                <a:gd name="connsiteY3" fmla="*/ 454358 h 741374"/>
                <a:gd name="connsiteX4" fmla="*/ 1208999 w 2466574"/>
                <a:gd name="connsiteY4" fmla="*/ 9541 h 741374"/>
                <a:gd name="connsiteX5" fmla="*/ 1208999 w 2466574"/>
                <a:gd name="connsiteY5" fmla="*/ 9541 h 74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66574" h="741374">
                  <a:moveTo>
                    <a:pt x="1208999" y="9541"/>
                  </a:moveTo>
                  <a:cubicBezTo>
                    <a:pt x="1889084" y="-36179"/>
                    <a:pt x="2452011" y="86693"/>
                    <a:pt x="2466299" y="286718"/>
                  </a:cubicBezTo>
                  <a:cubicBezTo>
                    <a:pt x="2480586" y="486743"/>
                    <a:pt x="1938614" y="685816"/>
                    <a:pt x="1257576" y="731535"/>
                  </a:cubicBezTo>
                  <a:cubicBezTo>
                    <a:pt x="577491" y="778208"/>
                    <a:pt x="14564" y="654383"/>
                    <a:pt x="276" y="454358"/>
                  </a:cubicBezTo>
                  <a:cubicBezTo>
                    <a:pt x="-14011" y="254333"/>
                    <a:pt x="527961" y="56213"/>
                    <a:pt x="1208999" y="9541"/>
                  </a:cubicBezTo>
                  <a:lnTo>
                    <a:pt x="1208999" y="9541"/>
                  </a:lnTo>
                  <a:close/>
                </a:path>
              </a:pathLst>
            </a:custGeom>
            <a:solidFill>
              <a:srgbClr val="C9DC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59BA268-97BC-4511-8E72-0B2C331F7F61}"/>
                </a:ext>
              </a:extLst>
            </p:cNvPr>
            <p:cNvSpPr/>
            <p:nvPr/>
          </p:nvSpPr>
          <p:spPr>
            <a:xfrm>
              <a:off x="4439555" y="2362809"/>
              <a:ext cx="3193802" cy="938897"/>
            </a:xfrm>
            <a:custGeom>
              <a:avLst/>
              <a:gdLst>
                <a:gd name="connsiteX0" fmla="*/ 1606914 w 3193802"/>
                <a:gd name="connsiteY0" fmla="*/ 1295 h 938897"/>
                <a:gd name="connsiteX1" fmla="*/ 3193779 w 3193802"/>
                <a:gd name="connsiteY1" fmla="*/ 505168 h 938897"/>
                <a:gd name="connsiteX2" fmla="*/ 1586912 w 3193802"/>
                <a:gd name="connsiteY2" fmla="*/ 937603 h 938897"/>
                <a:gd name="connsiteX3" fmla="*/ 46 w 3193802"/>
                <a:gd name="connsiteY3" fmla="*/ 433730 h 938897"/>
                <a:gd name="connsiteX4" fmla="*/ 1606914 w 3193802"/>
                <a:gd name="connsiteY4" fmla="*/ 1295 h 938897"/>
                <a:gd name="connsiteX5" fmla="*/ 1606914 w 3193802"/>
                <a:gd name="connsiteY5" fmla="*/ 1295 h 938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802" h="938897">
                  <a:moveTo>
                    <a:pt x="1606914" y="1295"/>
                  </a:moveTo>
                  <a:cubicBezTo>
                    <a:pt x="2488929" y="21298"/>
                    <a:pt x="3198542" y="247040"/>
                    <a:pt x="3193779" y="505168"/>
                  </a:cubicBezTo>
                  <a:cubicBezTo>
                    <a:pt x="3187112" y="763295"/>
                    <a:pt x="2467974" y="956653"/>
                    <a:pt x="1586912" y="937603"/>
                  </a:cubicBezTo>
                  <a:cubicBezTo>
                    <a:pt x="704897" y="917600"/>
                    <a:pt x="-6621" y="691858"/>
                    <a:pt x="46" y="433730"/>
                  </a:cubicBezTo>
                  <a:cubicBezTo>
                    <a:pt x="4809" y="175603"/>
                    <a:pt x="724899" y="-17755"/>
                    <a:pt x="1606914" y="1295"/>
                  </a:cubicBezTo>
                  <a:lnTo>
                    <a:pt x="1606914" y="129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8C40D60-C961-4916-914D-9135D63DA76E}"/>
                </a:ext>
              </a:extLst>
            </p:cNvPr>
            <p:cNvSpPr/>
            <p:nvPr/>
          </p:nvSpPr>
          <p:spPr>
            <a:xfrm>
              <a:off x="4484326" y="2092022"/>
              <a:ext cx="3472900" cy="1020402"/>
            </a:xfrm>
            <a:custGeom>
              <a:avLst/>
              <a:gdLst>
                <a:gd name="connsiteX0" fmla="*/ 1747880 w 3472900"/>
                <a:gd name="connsiteY0" fmla="*/ 1572 h 1020402"/>
                <a:gd name="connsiteX1" fmla="*/ 3472858 w 3472900"/>
                <a:gd name="connsiteY1" fmla="*/ 548307 h 1020402"/>
                <a:gd name="connsiteX2" fmla="*/ 1725020 w 3472900"/>
                <a:gd name="connsiteY2" fmla="*/ 1018843 h 1020402"/>
                <a:gd name="connsiteX3" fmla="*/ 43 w 3472900"/>
                <a:gd name="connsiteY3" fmla="*/ 471155 h 1020402"/>
                <a:gd name="connsiteX4" fmla="*/ 1747880 w 3472900"/>
                <a:gd name="connsiteY4" fmla="*/ 1572 h 1020402"/>
                <a:gd name="connsiteX5" fmla="*/ 1747880 w 3472900"/>
                <a:gd name="connsiteY5" fmla="*/ 1572 h 102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2900" h="1020402">
                  <a:moveTo>
                    <a:pt x="1747880" y="1572"/>
                  </a:moveTo>
                  <a:cubicBezTo>
                    <a:pt x="2708000" y="23480"/>
                    <a:pt x="3479525" y="267320"/>
                    <a:pt x="3472858" y="548307"/>
                  </a:cubicBezTo>
                  <a:cubicBezTo>
                    <a:pt x="3466191" y="829295"/>
                    <a:pt x="2684188" y="1040750"/>
                    <a:pt x="1725020" y="1018843"/>
                  </a:cubicBezTo>
                  <a:cubicBezTo>
                    <a:pt x="766805" y="996935"/>
                    <a:pt x="-6625" y="752143"/>
                    <a:pt x="43" y="471155"/>
                  </a:cubicBezTo>
                  <a:cubicBezTo>
                    <a:pt x="5758" y="189215"/>
                    <a:pt x="788713" y="-20335"/>
                    <a:pt x="1747880" y="1572"/>
                  </a:cubicBezTo>
                  <a:lnTo>
                    <a:pt x="1747880" y="1572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5A39767-04B5-49A7-B1F8-4C9A01C92268}"/>
                </a:ext>
              </a:extLst>
            </p:cNvPr>
            <p:cNvSpPr/>
            <p:nvPr/>
          </p:nvSpPr>
          <p:spPr>
            <a:xfrm>
              <a:off x="4313751" y="1735729"/>
              <a:ext cx="3651215" cy="1080536"/>
            </a:xfrm>
            <a:custGeom>
              <a:avLst/>
              <a:gdLst>
                <a:gd name="connsiteX0" fmla="*/ 1802250 w 3651215"/>
                <a:gd name="connsiteY0" fmla="*/ 5440 h 1080536"/>
                <a:gd name="connsiteX1" fmla="*/ 3651053 w 3651215"/>
                <a:gd name="connsiteY1" fmla="*/ 463592 h 1080536"/>
                <a:gd name="connsiteX2" fmla="*/ 1847970 w 3651215"/>
                <a:gd name="connsiteY2" fmla="*/ 1075097 h 1080536"/>
                <a:gd name="connsiteX3" fmla="*/ 120 w 3651215"/>
                <a:gd name="connsiteY3" fmla="*/ 616945 h 1080536"/>
                <a:gd name="connsiteX4" fmla="*/ 1802250 w 3651215"/>
                <a:gd name="connsiteY4" fmla="*/ 5440 h 1080536"/>
                <a:gd name="connsiteX5" fmla="*/ 1802250 w 3651215"/>
                <a:gd name="connsiteY5" fmla="*/ 5440 h 10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1215" h="1080536">
                  <a:moveTo>
                    <a:pt x="1802250" y="5440"/>
                  </a:moveTo>
                  <a:cubicBezTo>
                    <a:pt x="2810948" y="-36470"/>
                    <a:pt x="3637718" y="168317"/>
                    <a:pt x="3651053" y="463592"/>
                  </a:cubicBezTo>
                  <a:cubicBezTo>
                    <a:pt x="3664388" y="758867"/>
                    <a:pt x="2856668" y="1033187"/>
                    <a:pt x="1847970" y="1075097"/>
                  </a:cubicBezTo>
                  <a:cubicBezTo>
                    <a:pt x="840225" y="1117007"/>
                    <a:pt x="12503" y="912220"/>
                    <a:pt x="120" y="616945"/>
                  </a:cubicBezTo>
                  <a:cubicBezTo>
                    <a:pt x="-11310" y="322622"/>
                    <a:pt x="794505" y="49255"/>
                    <a:pt x="1802250" y="5440"/>
                  </a:cubicBezTo>
                  <a:lnTo>
                    <a:pt x="1802250" y="54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5E12F332-A0FA-44AE-8C29-FC6D5E71BF5B}"/>
                </a:ext>
              </a:extLst>
            </p:cNvPr>
            <p:cNvSpPr/>
            <p:nvPr/>
          </p:nvSpPr>
          <p:spPr>
            <a:xfrm>
              <a:off x="4090987" y="1338262"/>
              <a:ext cx="4006215" cy="1171577"/>
            </a:xfrm>
            <a:custGeom>
              <a:avLst/>
              <a:gdLst>
                <a:gd name="connsiteX0" fmla="*/ 2002155 w 4006215"/>
                <a:gd name="connsiteY0" fmla="*/ 0 h 1171577"/>
                <a:gd name="connsiteX1" fmla="*/ 4006215 w 4006215"/>
                <a:gd name="connsiteY1" fmla="*/ 585788 h 1171577"/>
                <a:gd name="connsiteX2" fmla="*/ 2002155 w 4006215"/>
                <a:gd name="connsiteY2" fmla="*/ 1171575 h 1171577"/>
                <a:gd name="connsiteX3" fmla="*/ 0 w 4006215"/>
                <a:gd name="connsiteY3" fmla="*/ 585788 h 1171577"/>
                <a:gd name="connsiteX4" fmla="*/ 2002155 w 4006215"/>
                <a:gd name="connsiteY4" fmla="*/ 0 h 1171577"/>
                <a:gd name="connsiteX5" fmla="*/ 2002155 w 4006215"/>
                <a:gd name="connsiteY5" fmla="*/ 0 h 117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6215" h="1171577">
                  <a:moveTo>
                    <a:pt x="2002155" y="0"/>
                  </a:moveTo>
                  <a:cubicBezTo>
                    <a:pt x="3108008" y="0"/>
                    <a:pt x="4006215" y="261938"/>
                    <a:pt x="4006215" y="585788"/>
                  </a:cubicBezTo>
                  <a:cubicBezTo>
                    <a:pt x="4006215" y="909638"/>
                    <a:pt x="3108960" y="1171575"/>
                    <a:pt x="2002155" y="1171575"/>
                  </a:cubicBezTo>
                  <a:cubicBezTo>
                    <a:pt x="896303" y="1172528"/>
                    <a:pt x="0" y="910590"/>
                    <a:pt x="0" y="585788"/>
                  </a:cubicBezTo>
                  <a:cubicBezTo>
                    <a:pt x="0" y="260985"/>
                    <a:pt x="896303" y="0"/>
                    <a:pt x="2002155" y="0"/>
                  </a:cubicBezTo>
                  <a:lnTo>
                    <a:pt x="200215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45F35ED-F3A3-453A-878E-DF11A8D79A45}"/>
                </a:ext>
              </a:extLst>
            </p:cNvPr>
            <p:cNvSpPr/>
            <p:nvPr/>
          </p:nvSpPr>
          <p:spPr>
            <a:xfrm>
              <a:off x="4953951" y="1470659"/>
              <a:ext cx="2280285" cy="667702"/>
            </a:xfrm>
            <a:custGeom>
              <a:avLst/>
              <a:gdLst>
                <a:gd name="connsiteX0" fmla="*/ 1139190 w 2280285"/>
                <a:gd name="connsiteY0" fmla="*/ 0 h 667702"/>
                <a:gd name="connsiteX1" fmla="*/ 2280285 w 2280285"/>
                <a:gd name="connsiteY1" fmla="*/ 334328 h 667702"/>
                <a:gd name="connsiteX2" fmla="*/ 1140143 w 2280285"/>
                <a:gd name="connsiteY2" fmla="*/ 667703 h 667702"/>
                <a:gd name="connsiteX3" fmla="*/ 0 w 2280285"/>
                <a:gd name="connsiteY3" fmla="*/ 334328 h 667702"/>
                <a:gd name="connsiteX4" fmla="*/ 1139190 w 2280285"/>
                <a:gd name="connsiteY4" fmla="*/ 0 h 667702"/>
                <a:gd name="connsiteX5" fmla="*/ 1139190 w 2280285"/>
                <a:gd name="connsiteY5" fmla="*/ 0 h 667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80285" h="667702">
                  <a:moveTo>
                    <a:pt x="1139190" y="0"/>
                  </a:moveTo>
                  <a:cubicBezTo>
                    <a:pt x="1768792" y="0"/>
                    <a:pt x="2280285" y="149543"/>
                    <a:pt x="2280285" y="334328"/>
                  </a:cubicBezTo>
                  <a:cubicBezTo>
                    <a:pt x="2280285" y="519113"/>
                    <a:pt x="1768792" y="667703"/>
                    <a:pt x="1140143" y="667703"/>
                  </a:cubicBezTo>
                  <a:cubicBezTo>
                    <a:pt x="511493" y="667703"/>
                    <a:pt x="0" y="518160"/>
                    <a:pt x="0" y="334328"/>
                  </a:cubicBezTo>
                  <a:cubicBezTo>
                    <a:pt x="0" y="149543"/>
                    <a:pt x="510540" y="0"/>
                    <a:pt x="1139190" y="0"/>
                  </a:cubicBezTo>
                  <a:lnTo>
                    <a:pt x="113919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85F2939-E0E8-4ED9-BBA5-27C507113C94}"/>
                </a:ext>
              </a:extLst>
            </p:cNvPr>
            <p:cNvSpPr/>
            <p:nvPr/>
          </p:nvSpPr>
          <p:spPr>
            <a:xfrm>
              <a:off x="5083491" y="1781174"/>
              <a:ext cx="2019300" cy="357187"/>
            </a:xfrm>
            <a:custGeom>
              <a:avLst/>
              <a:gdLst>
                <a:gd name="connsiteX0" fmla="*/ 2019300 w 2019300"/>
                <a:gd name="connsiteY0" fmla="*/ 179070 h 357187"/>
                <a:gd name="connsiteX1" fmla="*/ 1009650 w 2019300"/>
                <a:gd name="connsiteY1" fmla="*/ 357188 h 357187"/>
                <a:gd name="connsiteX2" fmla="*/ 0 w 2019300"/>
                <a:gd name="connsiteY2" fmla="*/ 179070 h 357187"/>
                <a:gd name="connsiteX3" fmla="*/ 1009650 w 2019300"/>
                <a:gd name="connsiteY3" fmla="*/ 0 h 357187"/>
                <a:gd name="connsiteX4" fmla="*/ 2019300 w 2019300"/>
                <a:gd name="connsiteY4" fmla="*/ 179070 h 357187"/>
                <a:gd name="connsiteX5" fmla="*/ 2019300 w 2019300"/>
                <a:gd name="connsiteY5" fmla="*/ 179070 h 35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300" h="357187">
                  <a:moveTo>
                    <a:pt x="2019300" y="179070"/>
                  </a:moveTo>
                  <a:cubicBezTo>
                    <a:pt x="1828800" y="284798"/>
                    <a:pt x="1448752" y="357188"/>
                    <a:pt x="1009650" y="357188"/>
                  </a:cubicBezTo>
                  <a:cubicBezTo>
                    <a:pt x="570548" y="357188"/>
                    <a:pt x="190500" y="284798"/>
                    <a:pt x="0" y="179070"/>
                  </a:cubicBezTo>
                  <a:cubicBezTo>
                    <a:pt x="190500" y="72390"/>
                    <a:pt x="570548" y="0"/>
                    <a:pt x="1009650" y="0"/>
                  </a:cubicBezTo>
                  <a:cubicBezTo>
                    <a:pt x="1448752" y="0"/>
                    <a:pt x="1828800" y="72390"/>
                    <a:pt x="2019300" y="179070"/>
                  </a:cubicBezTo>
                  <a:lnTo>
                    <a:pt x="2019300" y="17907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302" name="Oval 301">
            <a:extLst>
              <a:ext uri="{FF2B5EF4-FFF2-40B4-BE49-F238E27FC236}">
                <a16:creationId xmlns:a16="http://schemas.microsoft.com/office/drawing/2014/main" id="{5E53FA11-7D27-4EA5-8E58-C1E34EB72D61}"/>
              </a:ext>
            </a:extLst>
          </p:cNvPr>
          <p:cNvSpPr>
            <a:spLocks noChangeAspect="1"/>
          </p:cNvSpPr>
          <p:nvPr/>
        </p:nvSpPr>
        <p:spPr>
          <a:xfrm>
            <a:off x="7274500" y="2267613"/>
            <a:ext cx="1138674" cy="113867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bg2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rPr>
              <a:t>1</a:t>
            </a:r>
            <a:endParaRPr lang="en-US" sz="3600" dirty="0">
              <a:solidFill>
                <a:schemeClr val="bg2"/>
              </a:solidFill>
              <a:latin typeface="TinkoffSans-Medium" panose="02000506050000020004" pitchFamily="2" charset="0"/>
              <a:ea typeface="TinkoffSans-Medium" panose="02000506050000020004" pitchFamily="2" charset="0"/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9B10ACD4-33C5-4E5A-B2EE-3A8FACEC28A0}"/>
              </a:ext>
            </a:extLst>
          </p:cNvPr>
          <p:cNvSpPr>
            <a:spLocks noChangeAspect="1"/>
          </p:cNvSpPr>
          <p:nvPr/>
        </p:nvSpPr>
        <p:spPr>
          <a:xfrm>
            <a:off x="9838912" y="2267613"/>
            <a:ext cx="1138674" cy="113867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accent6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rPr>
              <a:t>3</a:t>
            </a:r>
            <a:endParaRPr lang="en-US" sz="3600" dirty="0">
              <a:solidFill>
                <a:schemeClr val="accent6"/>
              </a:solidFill>
              <a:latin typeface="TinkoffSans-Medium" panose="02000506050000020004" pitchFamily="2" charset="0"/>
              <a:ea typeface="TinkoffSans-Medium" panose="02000506050000020004" pitchFamily="2" charset="0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3E6BD20-4DBC-4BA8-930F-756825FD67FE}"/>
              </a:ext>
            </a:extLst>
          </p:cNvPr>
          <p:cNvSpPr>
            <a:spLocks noChangeAspect="1"/>
          </p:cNvSpPr>
          <p:nvPr/>
        </p:nvSpPr>
        <p:spPr>
          <a:xfrm>
            <a:off x="8556706" y="1479733"/>
            <a:ext cx="1138674" cy="113867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accent6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rPr>
              <a:t>2</a:t>
            </a:r>
            <a:endParaRPr lang="en-US" sz="3600" dirty="0">
              <a:solidFill>
                <a:schemeClr val="accent6"/>
              </a:solidFill>
              <a:latin typeface="TinkoffSans-Medium" panose="02000506050000020004" pitchFamily="2" charset="0"/>
              <a:ea typeface="TinkoffSans-Medium" panose="02000506050000020004" pitchFamily="2" charset="0"/>
            </a:endParaRPr>
          </a:p>
        </p:txBody>
      </p:sp>
      <p:sp>
        <p:nvSpPr>
          <p:cNvPr id="309" name="Rectangle: Rounded Corners 5">
            <a:extLst>
              <a:ext uri="{FF2B5EF4-FFF2-40B4-BE49-F238E27FC236}">
                <a16:creationId xmlns:a16="http://schemas.microsoft.com/office/drawing/2014/main" id="{1BBDC12B-045F-407E-B1E8-23D473E8D15C}"/>
              </a:ext>
            </a:extLst>
          </p:cNvPr>
          <p:cNvSpPr/>
          <p:nvPr/>
        </p:nvSpPr>
        <p:spPr>
          <a:xfrm>
            <a:off x="12864905" y="5285852"/>
            <a:ext cx="5415175" cy="1429469"/>
          </a:xfrm>
          <a:prstGeom prst="roundRect">
            <a:avLst>
              <a:gd name="adj" fmla="val 5529"/>
            </a:avLst>
          </a:prstGeom>
          <a:solidFill>
            <a:srgbClr val="3A3A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CDD954DD-05E3-4BA5-9F76-FFFA73B3C1AD}"/>
              </a:ext>
            </a:extLst>
          </p:cNvPr>
          <p:cNvSpPr txBox="1"/>
          <p:nvPr/>
        </p:nvSpPr>
        <p:spPr>
          <a:xfrm>
            <a:off x="13210514" y="5408690"/>
            <a:ext cx="4828104" cy="51167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35FC80D-D804-4EB9-9810-99DD370B227D}"/>
              </a:ext>
            </a:extLst>
          </p:cNvPr>
          <p:cNvSpPr txBox="1"/>
          <p:nvPr/>
        </p:nvSpPr>
        <p:spPr>
          <a:xfrm>
            <a:off x="13210514" y="5928299"/>
            <a:ext cx="4348774" cy="419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314" name="Rectangle: Rounded Corners 5">
            <a:extLst>
              <a:ext uri="{FF2B5EF4-FFF2-40B4-BE49-F238E27FC236}">
                <a16:creationId xmlns:a16="http://schemas.microsoft.com/office/drawing/2014/main" id="{759FC672-2F35-4342-B871-E31327C9C059}"/>
              </a:ext>
            </a:extLst>
          </p:cNvPr>
          <p:cNvSpPr/>
          <p:nvPr/>
        </p:nvSpPr>
        <p:spPr>
          <a:xfrm>
            <a:off x="12864902" y="3625283"/>
            <a:ext cx="5763474" cy="1429469"/>
          </a:xfrm>
          <a:prstGeom prst="roundRect">
            <a:avLst>
              <a:gd name="adj" fmla="val 5529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7E23DBD1-CE02-42E3-A9AC-BF4A1ADD7F90}"/>
              </a:ext>
            </a:extLst>
          </p:cNvPr>
          <p:cNvSpPr txBox="1"/>
          <p:nvPr/>
        </p:nvSpPr>
        <p:spPr>
          <a:xfrm>
            <a:off x="13210513" y="3748121"/>
            <a:ext cx="5069568" cy="51167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D076360F-63A2-497A-B16A-F5AB701995F1}"/>
              </a:ext>
            </a:extLst>
          </p:cNvPr>
          <p:cNvSpPr txBox="1"/>
          <p:nvPr/>
        </p:nvSpPr>
        <p:spPr>
          <a:xfrm>
            <a:off x="13210513" y="4267730"/>
            <a:ext cx="4348776" cy="419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Дополнительный текст с пояснениями</a:t>
            </a:r>
            <a:endParaRPr 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19" name="Rectangle: Rounded Corners 5">
            <a:extLst>
              <a:ext uri="{FF2B5EF4-FFF2-40B4-BE49-F238E27FC236}">
                <a16:creationId xmlns:a16="http://schemas.microsoft.com/office/drawing/2014/main" id="{49EE2CF2-8279-45D2-B5A6-C5C24C37B123}"/>
              </a:ext>
            </a:extLst>
          </p:cNvPr>
          <p:cNvSpPr/>
          <p:nvPr/>
        </p:nvSpPr>
        <p:spPr>
          <a:xfrm>
            <a:off x="12864906" y="6946416"/>
            <a:ext cx="5157252" cy="1429469"/>
          </a:xfrm>
          <a:prstGeom prst="roundRect">
            <a:avLst>
              <a:gd name="adj" fmla="val 5529"/>
            </a:avLst>
          </a:prstGeom>
          <a:solidFill>
            <a:srgbClr val="3A3A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8160C199-FC55-43ED-81F6-DACE44062FF1}"/>
              </a:ext>
            </a:extLst>
          </p:cNvPr>
          <p:cNvSpPr txBox="1"/>
          <p:nvPr/>
        </p:nvSpPr>
        <p:spPr>
          <a:xfrm>
            <a:off x="13210514" y="7069254"/>
            <a:ext cx="4462344" cy="51167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данной строки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11060E99-8CE5-4759-9716-80EED9FA0C9B}"/>
              </a:ext>
            </a:extLst>
          </p:cNvPr>
          <p:cNvSpPr txBox="1"/>
          <p:nvPr/>
        </p:nvSpPr>
        <p:spPr>
          <a:xfrm>
            <a:off x="13210514" y="7588863"/>
            <a:ext cx="4348774" cy="4193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2600"/>
              </a:lnSpc>
            </a:pPr>
            <a:r>
              <a:rPr lang="ru-RU" sz="2000" dirty="0">
                <a:solidFill>
                  <a:schemeClr val="bg1"/>
                </a:solidFill>
                <a:cs typeface="Arial" panose="020B0604020202020204" pitchFamily="34" charset="0"/>
              </a:rPr>
              <a:t>Дополнительный текст с пояснениями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83F414-B934-084E-9350-B5FD3EF78801}"/>
              </a:ext>
            </a:extLst>
          </p:cNvPr>
          <p:cNvSpPr txBox="1"/>
          <p:nvPr/>
        </p:nvSpPr>
        <p:spPr>
          <a:xfrm>
            <a:off x="1529249" y="3074984"/>
            <a:ext cx="35410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F59537-9445-0047-B3DB-B7CB2561FF86}"/>
              </a:ext>
            </a:extLst>
          </p:cNvPr>
          <p:cNvSpPr txBox="1"/>
          <p:nvPr/>
        </p:nvSpPr>
        <p:spPr>
          <a:xfrm>
            <a:off x="1469132" y="3812372"/>
            <a:ext cx="44744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5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с акцентом</a:t>
            </a:r>
          </a:p>
          <a:p>
            <a:r>
              <a:rPr lang="ru-RU" sz="55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5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50838F-2441-2B64-D2BE-246AF82A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100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158036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CD2DCF0-4E04-98A8-5EEB-137835B7F928}"/>
              </a:ext>
            </a:extLst>
          </p:cNvPr>
          <p:cNvGrpSpPr/>
          <p:nvPr/>
        </p:nvGrpSpPr>
        <p:grpSpPr>
          <a:xfrm>
            <a:off x="7998643" y="6464154"/>
            <a:ext cx="3809321" cy="2302710"/>
            <a:chOff x="13343832" y="6464154"/>
            <a:chExt cx="3809321" cy="2302710"/>
          </a:xfrm>
        </p:grpSpPr>
        <p:sp>
          <p:nvSpPr>
            <p:cNvPr id="9" name="Freeform: Shape 54">
              <a:extLst>
                <a:ext uri="{FF2B5EF4-FFF2-40B4-BE49-F238E27FC236}">
                  <a16:creationId xmlns:a16="http://schemas.microsoft.com/office/drawing/2014/main" id="{07A1659B-CBF2-F588-01B0-887600BF0B6A}"/>
                </a:ext>
              </a:extLst>
            </p:cNvPr>
            <p:cNvSpPr/>
            <p:nvPr/>
          </p:nvSpPr>
          <p:spPr>
            <a:xfrm>
              <a:off x="13343832" y="6464154"/>
              <a:ext cx="3809321" cy="2302710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" name="Freeform: Shape 55">
              <a:extLst>
                <a:ext uri="{FF2B5EF4-FFF2-40B4-BE49-F238E27FC236}">
                  <a16:creationId xmlns:a16="http://schemas.microsoft.com/office/drawing/2014/main" id="{5EC8BA32-F810-A202-EAEB-A9C755DD580A}"/>
                </a:ext>
              </a:extLst>
            </p:cNvPr>
            <p:cNvSpPr/>
            <p:nvPr/>
          </p:nvSpPr>
          <p:spPr>
            <a:xfrm>
              <a:off x="13972467" y="6814395"/>
              <a:ext cx="2552313" cy="1546232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1" name="Freeform: Shape 56">
              <a:extLst>
                <a:ext uri="{FF2B5EF4-FFF2-40B4-BE49-F238E27FC236}">
                  <a16:creationId xmlns:a16="http://schemas.microsoft.com/office/drawing/2014/main" id="{E2413D7F-5BB8-8B6E-422E-FDF3973206EC}"/>
                </a:ext>
              </a:extLst>
            </p:cNvPr>
            <p:cNvSpPr/>
            <p:nvPr/>
          </p:nvSpPr>
          <p:spPr>
            <a:xfrm>
              <a:off x="14771732" y="7419522"/>
              <a:ext cx="938463" cy="564451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4A4E57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2" name="Freeform: Shape 57">
              <a:extLst>
                <a:ext uri="{FF2B5EF4-FFF2-40B4-BE49-F238E27FC236}">
                  <a16:creationId xmlns:a16="http://schemas.microsoft.com/office/drawing/2014/main" id="{607D72B9-364F-3AAB-10BE-521F069AE8C6}"/>
                </a:ext>
              </a:extLst>
            </p:cNvPr>
            <p:cNvSpPr/>
            <p:nvPr/>
          </p:nvSpPr>
          <p:spPr>
            <a:xfrm>
              <a:off x="14784146" y="7548156"/>
              <a:ext cx="913898" cy="435820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rgbClr val="3D3E3E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EB9AAA7-1A83-ED13-C21E-37D019EB69C1}"/>
              </a:ext>
            </a:extLst>
          </p:cNvPr>
          <p:cNvGrpSpPr/>
          <p:nvPr/>
        </p:nvGrpSpPr>
        <p:grpSpPr>
          <a:xfrm>
            <a:off x="2651728" y="6464154"/>
            <a:ext cx="3809321" cy="2302710"/>
            <a:chOff x="13343832" y="6464154"/>
            <a:chExt cx="3809321" cy="2302710"/>
          </a:xfrm>
        </p:grpSpPr>
        <p:sp>
          <p:nvSpPr>
            <p:cNvPr id="14" name="Freeform: Shape 54">
              <a:extLst>
                <a:ext uri="{FF2B5EF4-FFF2-40B4-BE49-F238E27FC236}">
                  <a16:creationId xmlns:a16="http://schemas.microsoft.com/office/drawing/2014/main" id="{381C2B00-A8CA-89CD-D54C-F31AAE81B38F}"/>
                </a:ext>
              </a:extLst>
            </p:cNvPr>
            <p:cNvSpPr/>
            <p:nvPr/>
          </p:nvSpPr>
          <p:spPr>
            <a:xfrm>
              <a:off x="13343832" y="6464154"/>
              <a:ext cx="3809321" cy="2302710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2" name="Freeform: Shape 55">
              <a:extLst>
                <a:ext uri="{FF2B5EF4-FFF2-40B4-BE49-F238E27FC236}">
                  <a16:creationId xmlns:a16="http://schemas.microsoft.com/office/drawing/2014/main" id="{41ECF137-2E9F-6C47-60CD-010BF45E3928}"/>
                </a:ext>
              </a:extLst>
            </p:cNvPr>
            <p:cNvSpPr/>
            <p:nvPr/>
          </p:nvSpPr>
          <p:spPr>
            <a:xfrm>
              <a:off x="13972467" y="6814395"/>
              <a:ext cx="2552313" cy="1546232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3" name="Freeform: Shape 56">
              <a:extLst>
                <a:ext uri="{FF2B5EF4-FFF2-40B4-BE49-F238E27FC236}">
                  <a16:creationId xmlns:a16="http://schemas.microsoft.com/office/drawing/2014/main" id="{D68860CF-C5A1-FF06-2D78-3A1612F5A0D0}"/>
                </a:ext>
              </a:extLst>
            </p:cNvPr>
            <p:cNvSpPr/>
            <p:nvPr/>
          </p:nvSpPr>
          <p:spPr>
            <a:xfrm>
              <a:off x="14771732" y="7419522"/>
              <a:ext cx="938463" cy="564451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4A4E57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7" name="Freeform: Shape 57">
              <a:extLst>
                <a:ext uri="{FF2B5EF4-FFF2-40B4-BE49-F238E27FC236}">
                  <a16:creationId xmlns:a16="http://schemas.microsoft.com/office/drawing/2014/main" id="{BB412DF8-B3CD-CAC2-DC58-BB4C98BBBF3A}"/>
                </a:ext>
              </a:extLst>
            </p:cNvPr>
            <p:cNvSpPr/>
            <p:nvPr/>
          </p:nvSpPr>
          <p:spPr>
            <a:xfrm>
              <a:off x="14784146" y="7548156"/>
              <a:ext cx="913898" cy="435820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rgbClr val="3D3E3E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A6FD511B-8DD8-8D46-9B64-73BB44A5286F}"/>
              </a:ext>
            </a:extLst>
          </p:cNvPr>
          <p:cNvGrpSpPr/>
          <p:nvPr/>
        </p:nvGrpSpPr>
        <p:grpSpPr>
          <a:xfrm>
            <a:off x="13343832" y="6464154"/>
            <a:ext cx="3809321" cy="2302710"/>
            <a:chOff x="13343832" y="6464154"/>
            <a:chExt cx="3809321" cy="230271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ED6C1D2-F1D4-4848-8121-A98C3AF21CD9}"/>
                </a:ext>
              </a:extLst>
            </p:cNvPr>
            <p:cNvSpPr/>
            <p:nvPr/>
          </p:nvSpPr>
          <p:spPr>
            <a:xfrm>
              <a:off x="13343832" y="6464154"/>
              <a:ext cx="3809321" cy="2302710"/>
            </a:xfrm>
            <a:custGeom>
              <a:avLst/>
              <a:gdLst>
                <a:gd name="connsiteX0" fmla="*/ 3377003 w 6755879"/>
                <a:gd name="connsiteY0" fmla="*/ 4083883 h 4083883"/>
                <a:gd name="connsiteX1" fmla="*/ 1275569 w 6755879"/>
                <a:gd name="connsiteY1" fmla="*/ 3640737 h 4083883"/>
                <a:gd name="connsiteX2" fmla="*/ 93689 w 6755879"/>
                <a:gd name="connsiteY2" fmla="*/ 2521627 h 4083883"/>
                <a:gd name="connsiteX3" fmla="*/ 0 w 6755879"/>
                <a:gd name="connsiteY3" fmla="*/ 2041942 h 4083883"/>
                <a:gd name="connsiteX4" fmla="*/ 664720 w 6755879"/>
                <a:gd name="connsiteY4" fmla="*/ 823991 h 4083883"/>
                <a:gd name="connsiteX5" fmla="*/ 1329909 w 6755879"/>
                <a:gd name="connsiteY5" fmla="*/ 417383 h 4083883"/>
                <a:gd name="connsiteX6" fmla="*/ 3377472 w 6755879"/>
                <a:gd name="connsiteY6" fmla="*/ 0 h 4083883"/>
                <a:gd name="connsiteX7" fmla="*/ 4002843 w 6755879"/>
                <a:gd name="connsiteY7" fmla="*/ 35602 h 4083883"/>
                <a:gd name="connsiteX8" fmla="*/ 5688768 w 6755879"/>
                <a:gd name="connsiteY8" fmla="*/ 551826 h 4083883"/>
                <a:gd name="connsiteX9" fmla="*/ 6467319 w 6755879"/>
                <a:gd name="connsiteY9" fmla="*/ 1213735 h 4083883"/>
                <a:gd name="connsiteX10" fmla="*/ 6755880 w 6755879"/>
                <a:gd name="connsiteY10" fmla="*/ 2041942 h 4083883"/>
                <a:gd name="connsiteX11" fmla="*/ 6662191 w 6755879"/>
                <a:gd name="connsiteY11" fmla="*/ 2521627 h 4083883"/>
                <a:gd name="connsiteX12" fmla="*/ 5479843 w 6755879"/>
                <a:gd name="connsiteY12" fmla="*/ 3640737 h 4083883"/>
                <a:gd name="connsiteX13" fmla="*/ 3377003 w 6755879"/>
                <a:gd name="connsiteY13" fmla="*/ 4083883 h 4083883"/>
                <a:gd name="connsiteX14" fmla="*/ 3377003 w 6755879"/>
                <a:gd name="connsiteY14" fmla="*/ 52466 h 4083883"/>
                <a:gd name="connsiteX15" fmla="*/ 1351457 w 6755879"/>
                <a:gd name="connsiteY15" fmla="*/ 465164 h 4083883"/>
                <a:gd name="connsiteX16" fmla="*/ 697511 w 6755879"/>
                <a:gd name="connsiteY16" fmla="*/ 864745 h 4083883"/>
                <a:gd name="connsiteX17" fmla="*/ 51997 w 6755879"/>
                <a:gd name="connsiteY17" fmla="*/ 2042410 h 4083883"/>
                <a:gd name="connsiteX18" fmla="*/ 141938 w 6755879"/>
                <a:gd name="connsiteY18" fmla="*/ 2502421 h 4083883"/>
                <a:gd name="connsiteX19" fmla="*/ 1298055 w 6755879"/>
                <a:gd name="connsiteY19" fmla="*/ 3593892 h 4083883"/>
                <a:gd name="connsiteX20" fmla="*/ 3377003 w 6755879"/>
                <a:gd name="connsiteY20" fmla="*/ 4031886 h 4083883"/>
                <a:gd name="connsiteX21" fmla="*/ 5456889 w 6755879"/>
                <a:gd name="connsiteY21" fmla="*/ 3593892 h 4083883"/>
                <a:gd name="connsiteX22" fmla="*/ 6613474 w 6755879"/>
                <a:gd name="connsiteY22" fmla="*/ 2502421 h 4083883"/>
                <a:gd name="connsiteX23" fmla="*/ 6703415 w 6755879"/>
                <a:gd name="connsiteY23" fmla="*/ 2042410 h 4083883"/>
                <a:gd name="connsiteX24" fmla="*/ 6425160 w 6755879"/>
                <a:gd name="connsiteY24" fmla="*/ 1245121 h 4083883"/>
                <a:gd name="connsiteX25" fmla="*/ 5663004 w 6755879"/>
                <a:gd name="connsiteY25" fmla="*/ 597733 h 4083883"/>
                <a:gd name="connsiteX26" fmla="*/ 3996753 w 6755879"/>
                <a:gd name="connsiteY26" fmla="*/ 88067 h 4083883"/>
                <a:gd name="connsiteX27" fmla="*/ 3377003 w 6755879"/>
                <a:gd name="connsiteY27" fmla="*/ 52466 h 408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755879" h="4083883">
                  <a:moveTo>
                    <a:pt x="3377003" y="4083883"/>
                  </a:moveTo>
                  <a:cubicBezTo>
                    <a:pt x="2604541" y="4083883"/>
                    <a:pt x="1877987" y="3930702"/>
                    <a:pt x="1275569" y="3640737"/>
                  </a:cubicBezTo>
                  <a:cubicBezTo>
                    <a:pt x="688142" y="3358265"/>
                    <a:pt x="268418" y="2961026"/>
                    <a:pt x="93689" y="2521627"/>
                  </a:cubicBezTo>
                  <a:cubicBezTo>
                    <a:pt x="31386" y="2367041"/>
                    <a:pt x="0" y="2205428"/>
                    <a:pt x="0" y="2041942"/>
                  </a:cubicBezTo>
                  <a:cubicBezTo>
                    <a:pt x="0" y="1600200"/>
                    <a:pt x="230005" y="1179070"/>
                    <a:pt x="664720" y="823991"/>
                  </a:cubicBezTo>
                  <a:cubicBezTo>
                    <a:pt x="850692" y="672215"/>
                    <a:pt x="1074139" y="535430"/>
                    <a:pt x="1329909" y="417383"/>
                  </a:cubicBezTo>
                  <a:cubicBezTo>
                    <a:pt x="1919678" y="144281"/>
                    <a:pt x="2627495" y="0"/>
                    <a:pt x="3377472" y="0"/>
                  </a:cubicBezTo>
                  <a:cubicBezTo>
                    <a:pt x="3591081" y="0"/>
                    <a:pt x="3801412" y="12180"/>
                    <a:pt x="4002843" y="35602"/>
                  </a:cubicBezTo>
                  <a:cubicBezTo>
                    <a:pt x="4634772" y="105400"/>
                    <a:pt x="5217983" y="283876"/>
                    <a:pt x="5688768" y="551826"/>
                  </a:cubicBezTo>
                  <a:cubicBezTo>
                    <a:pt x="6021362" y="740139"/>
                    <a:pt x="6283222" y="962650"/>
                    <a:pt x="6467319" y="1213735"/>
                  </a:cubicBezTo>
                  <a:cubicBezTo>
                    <a:pt x="6658913" y="1474658"/>
                    <a:pt x="6755880" y="1753381"/>
                    <a:pt x="6755880" y="2041942"/>
                  </a:cubicBezTo>
                  <a:cubicBezTo>
                    <a:pt x="6755880" y="2205428"/>
                    <a:pt x="6724494" y="2366573"/>
                    <a:pt x="6662191" y="2521627"/>
                  </a:cubicBezTo>
                  <a:cubicBezTo>
                    <a:pt x="6487463" y="2960558"/>
                    <a:pt x="6067738" y="3358265"/>
                    <a:pt x="5479843" y="3640737"/>
                  </a:cubicBezTo>
                  <a:cubicBezTo>
                    <a:pt x="4876488" y="3930702"/>
                    <a:pt x="4149465" y="4083883"/>
                    <a:pt x="3377003" y="4083883"/>
                  </a:cubicBezTo>
                  <a:close/>
                  <a:moveTo>
                    <a:pt x="3377003" y="52466"/>
                  </a:moveTo>
                  <a:cubicBezTo>
                    <a:pt x="2634522" y="52466"/>
                    <a:pt x="1934200" y="195341"/>
                    <a:pt x="1351457" y="465164"/>
                  </a:cubicBezTo>
                  <a:cubicBezTo>
                    <a:pt x="1099903" y="581337"/>
                    <a:pt x="879735" y="715781"/>
                    <a:pt x="697511" y="864745"/>
                  </a:cubicBezTo>
                  <a:cubicBezTo>
                    <a:pt x="275444" y="1209519"/>
                    <a:pt x="51997" y="1616596"/>
                    <a:pt x="51997" y="2042410"/>
                  </a:cubicBezTo>
                  <a:cubicBezTo>
                    <a:pt x="51997" y="2199338"/>
                    <a:pt x="82446" y="2353924"/>
                    <a:pt x="141938" y="2502421"/>
                  </a:cubicBezTo>
                  <a:cubicBezTo>
                    <a:pt x="311983" y="2929640"/>
                    <a:pt x="722339" y="3317042"/>
                    <a:pt x="1298055" y="3593892"/>
                  </a:cubicBezTo>
                  <a:cubicBezTo>
                    <a:pt x="1893445" y="3880579"/>
                    <a:pt x="2612505" y="4031886"/>
                    <a:pt x="3377003" y="4031886"/>
                  </a:cubicBezTo>
                  <a:cubicBezTo>
                    <a:pt x="4141501" y="4031886"/>
                    <a:pt x="4861029" y="3880579"/>
                    <a:pt x="5456889" y="3593892"/>
                  </a:cubicBezTo>
                  <a:cubicBezTo>
                    <a:pt x="6033073" y="3317042"/>
                    <a:pt x="6443429" y="2929172"/>
                    <a:pt x="6613474" y="2502421"/>
                  </a:cubicBezTo>
                  <a:cubicBezTo>
                    <a:pt x="6673434" y="2353924"/>
                    <a:pt x="6703415" y="2198870"/>
                    <a:pt x="6703415" y="2042410"/>
                  </a:cubicBezTo>
                  <a:cubicBezTo>
                    <a:pt x="6703415" y="1765560"/>
                    <a:pt x="6609726" y="1497143"/>
                    <a:pt x="6425160" y="1245121"/>
                  </a:cubicBezTo>
                  <a:cubicBezTo>
                    <a:pt x="6245746" y="1000125"/>
                    <a:pt x="5989040" y="782299"/>
                    <a:pt x="5663004" y="597733"/>
                  </a:cubicBezTo>
                  <a:cubicBezTo>
                    <a:pt x="5197840" y="333531"/>
                    <a:pt x="4621655" y="157397"/>
                    <a:pt x="3996753" y="88067"/>
                  </a:cubicBezTo>
                  <a:cubicBezTo>
                    <a:pt x="3796728" y="64645"/>
                    <a:pt x="3588739" y="52466"/>
                    <a:pt x="3377003" y="52466"/>
                  </a:cubicBezTo>
                  <a:close/>
                </a:path>
              </a:pathLst>
            </a:custGeom>
            <a:solidFill>
              <a:schemeClr val="bg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003A515-5938-4E56-BD3B-9CF79DE69845}"/>
                </a:ext>
              </a:extLst>
            </p:cNvPr>
            <p:cNvSpPr/>
            <p:nvPr/>
          </p:nvSpPr>
          <p:spPr>
            <a:xfrm>
              <a:off x="13972467" y="6814395"/>
              <a:ext cx="2552313" cy="1546232"/>
            </a:xfrm>
            <a:custGeom>
              <a:avLst/>
              <a:gdLst>
                <a:gd name="connsiteX0" fmla="*/ 2262578 w 4526561"/>
                <a:gd name="connsiteY0" fmla="*/ 2742263 h 2742262"/>
                <a:gd name="connsiteX1" fmla="*/ 856313 w 4526561"/>
                <a:gd name="connsiteY1" fmla="*/ 2445739 h 2742262"/>
                <a:gd name="connsiteX2" fmla="*/ 63240 w 4526561"/>
                <a:gd name="connsiteY2" fmla="*/ 1694357 h 2742262"/>
                <a:gd name="connsiteX3" fmla="*/ 0 w 4526561"/>
                <a:gd name="connsiteY3" fmla="*/ 1371132 h 2742262"/>
                <a:gd name="connsiteX4" fmla="*/ 446894 w 4526561"/>
                <a:gd name="connsiteY4" fmla="*/ 551825 h 2742262"/>
                <a:gd name="connsiteX5" fmla="*/ 892852 w 4526561"/>
                <a:gd name="connsiteY5" fmla="*/ 279192 h 2742262"/>
                <a:gd name="connsiteX6" fmla="*/ 2263046 w 4526561"/>
                <a:gd name="connsiteY6" fmla="*/ 0 h 2742262"/>
                <a:gd name="connsiteX7" fmla="*/ 2681366 w 4526561"/>
                <a:gd name="connsiteY7" fmla="*/ 23890 h 2742262"/>
                <a:gd name="connsiteX8" fmla="*/ 3809844 w 4526561"/>
                <a:gd name="connsiteY8" fmla="*/ 369601 h 2742262"/>
                <a:gd name="connsiteX9" fmla="*/ 4526562 w 4526561"/>
                <a:gd name="connsiteY9" fmla="*/ 1371600 h 2742262"/>
                <a:gd name="connsiteX10" fmla="*/ 4463322 w 4526561"/>
                <a:gd name="connsiteY10" fmla="*/ 1694825 h 2742262"/>
                <a:gd name="connsiteX11" fmla="*/ 3669780 w 4526561"/>
                <a:gd name="connsiteY11" fmla="*/ 2446208 h 2742262"/>
                <a:gd name="connsiteX12" fmla="*/ 2262578 w 4526561"/>
                <a:gd name="connsiteY12" fmla="*/ 2742263 h 2742262"/>
                <a:gd name="connsiteX13" fmla="*/ 2262578 w 4526561"/>
                <a:gd name="connsiteY13" fmla="*/ 51529 h 2742262"/>
                <a:gd name="connsiteX14" fmla="*/ 914400 w 4526561"/>
                <a:gd name="connsiteY14" fmla="*/ 326036 h 2742262"/>
                <a:gd name="connsiteX15" fmla="*/ 479685 w 4526561"/>
                <a:gd name="connsiteY15" fmla="*/ 591643 h 2742262"/>
                <a:gd name="connsiteX16" fmla="*/ 51997 w 4526561"/>
                <a:gd name="connsiteY16" fmla="*/ 1370663 h 2742262"/>
                <a:gd name="connsiteX17" fmla="*/ 111489 w 4526561"/>
                <a:gd name="connsiteY17" fmla="*/ 1674682 h 2742262"/>
                <a:gd name="connsiteX18" fmla="*/ 878798 w 4526561"/>
                <a:gd name="connsiteY18" fmla="*/ 2398426 h 2742262"/>
                <a:gd name="connsiteX19" fmla="*/ 2262578 w 4526561"/>
                <a:gd name="connsiteY19" fmla="*/ 2689798 h 2742262"/>
                <a:gd name="connsiteX20" fmla="*/ 3646826 w 4526561"/>
                <a:gd name="connsiteY20" fmla="*/ 2398426 h 2742262"/>
                <a:gd name="connsiteX21" fmla="*/ 4414604 w 4526561"/>
                <a:gd name="connsiteY21" fmla="*/ 1674682 h 2742262"/>
                <a:gd name="connsiteX22" fmla="*/ 4474096 w 4526561"/>
                <a:gd name="connsiteY22" fmla="*/ 1370663 h 2742262"/>
                <a:gd name="connsiteX23" fmla="*/ 3784080 w 4526561"/>
                <a:gd name="connsiteY23" fmla="*/ 414103 h 2742262"/>
                <a:gd name="connsiteX24" fmla="*/ 2675276 w 4526561"/>
                <a:gd name="connsiteY24" fmla="*/ 74951 h 2742262"/>
                <a:gd name="connsiteX25" fmla="*/ 2262578 w 4526561"/>
                <a:gd name="connsiteY25" fmla="*/ 51529 h 27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6561" h="2742262">
                  <a:moveTo>
                    <a:pt x="2262578" y="2742263"/>
                  </a:moveTo>
                  <a:cubicBezTo>
                    <a:pt x="1745886" y="2742263"/>
                    <a:pt x="1259642" y="2639674"/>
                    <a:pt x="856313" y="2445739"/>
                  </a:cubicBezTo>
                  <a:cubicBezTo>
                    <a:pt x="462353" y="2256020"/>
                    <a:pt x="180819" y="1989476"/>
                    <a:pt x="63240" y="1694357"/>
                  </a:cubicBezTo>
                  <a:cubicBezTo>
                    <a:pt x="21548" y="1589894"/>
                    <a:pt x="0" y="1481216"/>
                    <a:pt x="0" y="1371132"/>
                  </a:cubicBezTo>
                  <a:cubicBezTo>
                    <a:pt x="0" y="1073671"/>
                    <a:pt x="154586" y="790263"/>
                    <a:pt x="446894" y="551825"/>
                  </a:cubicBezTo>
                  <a:cubicBezTo>
                    <a:pt x="571500" y="450173"/>
                    <a:pt x="721402" y="358359"/>
                    <a:pt x="892852" y="279192"/>
                  </a:cubicBezTo>
                  <a:cubicBezTo>
                    <a:pt x="1287280" y="96499"/>
                    <a:pt x="1761344" y="0"/>
                    <a:pt x="2263046" y="0"/>
                  </a:cubicBezTo>
                  <a:cubicBezTo>
                    <a:pt x="2405921" y="0"/>
                    <a:pt x="2546454" y="7964"/>
                    <a:pt x="2681366" y="23890"/>
                  </a:cubicBezTo>
                  <a:cubicBezTo>
                    <a:pt x="3104370" y="70735"/>
                    <a:pt x="3494582" y="190188"/>
                    <a:pt x="3809844" y="369601"/>
                  </a:cubicBezTo>
                  <a:cubicBezTo>
                    <a:pt x="4265171" y="627245"/>
                    <a:pt x="4526562" y="992630"/>
                    <a:pt x="4526562" y="1371600"/>
                  </a:cubicBezTo>
                  <a:cubicBezTo>
                    <a:pt x="4526562" y="1481684"/>
                    <a:pt x="4505482" y="1590362"/>
                    <a:pt x="4463322" y="1694825"/>
                  </a:cubicBezTo>
                  <a:cubicBezTo>
                    <a:pt x="4345742" y="1989944"/>
                    <a:pt x="4064208" y="2256957"/>
                    <a:pt x="3669780" y="2446208"/>
                  </a:cubicBezTo>
                  <a:cubicBezTo>
                    <a:pt x="3265982" y="2639674"/>
                    <a:pt x="2779270" y="2742263"/>
                    <a:pt x="2262578" y="2742263"/>
                  </a:cubicBezTo>
                  <a:close/>
                  <a:moveTo>
                    <a:pt x="2262578" y="51529"/>
                  </a:moveTo>
                  <a:cubicBezTo>
                    <a:pt x="1768371" y="51529"/>
                    <a:pt x="1302271" y="146622"/>
                    <a:pt x="914400" y="326036"/>
                  </a:cubicBezTo>
                  <a:cubicBezTo>
                    <a:pt x="747166" y="403329"/>
                    <a:pt x="601012" y="492802"/>
                    <a:pt x="479685" y="591643"/>
                  </a:cubicBezTo>
                  <a:cubicBezTo>
                    <a:pt x="200025" y="820243"/>
                    <a:pt x="51997" y="1089597"/>
                    <a:pt x="51997" y="1370663"/>
                  </a:cubicBezTo>
                  <a:cubicBezTo>
                    <a:pt x="51997" y="1474189"/>
                    <a:pt x="72140" y="1576309"/>
                    <a:pt x="111489" y="1674682"/>
                  </a:cubicBezTo>
                  <a:cubicBezTo>
                    <a:pt x="223916" y="1957622"/>
                    <a:pt x="496549" y="2214797"/>
                    <a:pt x="878798" y="2398426"/>
                  </a:cubicBezTo>
                  <a:cubicBezTo>
                    <a:pt x="1275101" y="2589083"/>
                    <a:pt x="1753849" y="2689798"/>
                    <a:pt x="2262578" y="2689798"/>
                  </a:cubicBezTo>
                  <a:cubicBezTo>
                    <a:pt x="2771775" y="2689798"/>
                    <a:pt x="3250524" y="2589083"/>
                    <a:pt x="3646826" y="2398426"/>
                  </a:cubicBezTo>
                  <a:cubicBezTo>
                    <a:pt x="4029075" y="2214328"/>
                    <a:pt x="4301709" y="1957622"/>
                    <a:pt x="4414604" y="1674682"/>
                  </a:cubicBezTo>
                  <a:cubicBezTo>
                    <a:pt x="4453953" y="1576309"/>
                    <a:pt x="4474096" y="1474189"/>
                    <a:pt x="4474096" y="1370663"/>
                  </a:cubicBezTo>
                  <a:cubicBezTo>
                    <a:pt x="4474096" y="1005746"/>
                    <a:pt x="4229101" y="666125"/>
                    <a:pt x="3784080" y="414103"/>
                  </a:cubicBezTo>
                  <a:cubicBezTo>
                    <a:pt x="3474439" y="238437"/>
                    <a:pt x="3091253" y="120858"/>
                    <a:pt x="2675276" y="74951"/>
                  </a:cubicBezTo>
                  <a:cubicBezTo>
                    <a:pt x="2542238" y="59492"/>
                    <a:pt x="2403111" y="51529"/>
                    <a:pt x="2262578" y="51529"/>
                  </a:cubicBezTo>
                  <a:close/>
                </a:path>
              </a:pathLst>
            </a:custGeom>
            <a:solidFill>
              <a:schemeClr val="bg2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B7199B-AF6C-44C7-A137-ADB30E2468DF}"/>
                </a:ext>
              </a:extLst>
            </p:cNvPr>
            <p:cNvSpPr/>
            <p:nvPr/>
          </p:nvSpPr>
          <p:spPr>
            <a:xfrm>
              <a:off x="14771732" y="7419522"/>
              <a:ext cx="938463" cy="564451"/>
            </a:xfrm>
            <a:custGeom>
              <a:avLst/>
              <a:gdLst>
                <a:gd name="connsiteX0" fmla="*/ 1664377 w 1664376"/>
                <a:gd name="connsiteY0" fmla="*/ 500765 h 1001061"/>
                <a:gd name="connsiteX1" fmla="*/ 1642828 w 1664376"/>
                <a:gd name="connsiteY1" fmla="*/ 615065 h 1001061"/>
                <a:gd name="connsiteX2" fmla="*/ 1641892 w 1664376"/>
                <a:gd name="connsiteY2" fmla="*/ 617407 h 1001061"/>
                <a:gd name="connsiteX3" fmla="*/ 832423 w 1664376"/>
                <a:gd name="connsiteY3" fmla="*/ 1001062 h 1001061"/>
                <a:gd name="connsiteX4" fmla="*/ 46376 w 1664376"/>
                <a:gd name="connsiteY4" fmla="*/ 665657 h 1001061"/>
                <a:gd name="connsiteX5" fmla="*/ 22954 w 1664376"/>
                <a:gd name="connsiteY5" fmla="*/ 617407 h 1001061"/>
                <a:gd name="connsiteX6" fmla="*/ 22017 w 1664376"/>
                <a:gd name="connsiteY6" fmla="*/ 614128 h 1001061"/>
                <a:gd name="connsiteX7" fmla="*/ 0 w 1664376"/>
                <a:gd name="connsiteY7" fmla="*/ 500297 h 1001061"/>
                <a:gd name="connsiteX8" fmla="*/ 832423 w 1664376"/>
                <a:gd name="connsiteY8" fmla="*/ 0 h 1001061"/>
                <a:gd name="connsiteX9" fmla="*/ 1032916 w 1664376"/>
                <a:gd name="connsiteY9" fmla="*/ 14522 h 1001061"/>
                <a:gd name="connsiteX10" fmla="*/ 1664377 w 1664376"/>
                <a:gd name="connsiteY10" fmla="*/ 500765 h 100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4376" h="1001061">
                  <a:moveTo>
                    <a:pt x="1664377" y="500765"/>
                  </a:moveTo>
                  <a:cubicBezTo>
                    <a:pt x="1664377" y="540114"/>
                    <a:pt x="1656882" y="578527"/>
                    <a:pt x="1642828" y="615065"/>
                  </a:cubicBezTo>
                  <a:cubicBezTo>
                    <a:pt x="1642360" y="616002"/>
                    <a:pt x="1642360" y="616939"/>
                    <a:pt x="1641892" y="617407"/>
                  </a:cubicBezTo>
                  <a:cubicBezTo>
                    <a:pt x="1554293" y="837575"/>
                    <a:pt x="1224509" y="1001062"/>
                    <a:pt x="832423" y="1001062"/>
                  </a:cubicBezTo>
                  <a:cubicBezTo>
                    <a:pt x="468911" y="1001062"/>
                    <a:pt x="159271" y="860998"/>
                    <a:pt x="46376" y="665657"/>
                  </a:cubicBezTo>
                  <a:cubicBezTo>
                    <a:pt x="37007" y="650198"/>
                    <a:pt x="29512" y="633803"/>
                    <a:pt x="22954" y="617407"/>
                  </a:cubicBezTo>
                  <a:cubicBezTo>
                    <a:pt x="22485" y="616471"/>
                    <a:pt x="22017" y="615533"/>
                    <a:pt x="22017" y="614128"/>
                  </a:cubicBezTo>
                  <a:cubicBezTo>
                    <a:pt x="7495" y="577590"/>
                    <a:pt x="0" y="539646"/>
                    <a:pt x="0" y="500297"/>
                  </a:cubicBezTo>
                  <a:cubicBezTo>
                    <a:pt x="0" y="223916"/>
                    <a:pt x="372412" y="0"/>
                    <a:pt x="832423" y="0"/>
                  </a:cubicBezTo>
                  <a:cubicBezTo>
                    <a:pt x="901284" y="0"/>
                    <a:pt x="968740" y="5153"/>
                    <a:pt x="1032916" y="14522"/>
                  </a:cubicBezTo>
                  <a:cubicBezTo>
                    <a:pt x="1395491" y="69329"/>
                    <a:pt x="1664377" y="266075"/>
                    <a:pt x="1664377" y="500765"/>
                  </a:cubicBezTo>
                  <a:close/>
                </a:path>
              </a:pathLst>
            </a:custGeom>
            <a:solidFill>
              <a:srgbClr val="4A4E57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E0ED93D-CDB2-4A89-B521-0C14D8BD8F5E}"/>
                </a:ext>
              </a:extLst>
            </p:cNvPr>
            <p:cNvSpPr/>
            <p:nvPr/>
          </p:nvSpPr>
          <p:spPr>
            <a:xfrm>
              <a:off x="14784146" y="7548156"/>
              <a:ext cx="913898" cy="435820"/>
            </a:xfrm>
            <a:custGeom>
              <a:avLst/>
              <a:gdLst>
                <a:gd name="connsiteX0" fmla="*/ 1620812 w 1620811"/>
                <a:gd name="connsiteY0" fmla="*/ 386934 h 772930"/>
                <a:gd name="connsiteX1" fmla="*/ 1619875 w 1620811"/>
                <a:gd name="connsiteY1" fmla="*/ 389276 h 772930"/>
                <a:gd name="connsiteX2" fmla="*/ 810406 w 1620811"/>
                <a:gd name="connsiteY2" fmla="*/ 772930 h 772930"/>
                <a:gd name="connsiteX3" fmla="*/ 24359 w 1620811"/>
                <a:gd name="connsiteY3" fmla="*/ 437526 h 772930"/>
                <a:gd name="connsiteX4" fmla="*/ 937 w 1620811"/>
                <a:gd name="connsiteY4" fmla="*/ 389276 h 772930"/>
                <a:gd name="connsiteX5" fmla="*/ 0 w 1620811"/>
                <a:gd name="connsiteY5" fmla="*/ 385997 h 772930"/>
                <a:gd name="connsiteX6" fmla="*/ 810874 w 1620811"/>
                <a:gd name="connsiteY6" fmla="*/ 0 h 772930"/>
                <a:gd name="connsiteX7" fmla="*/ 1011368 w 1620811"/>
                <a:gd name="connsiteY7" fmla="*/ 14522 h 772930"/>
                <a:gd name="connsiteX8" fmla="*/ 1620812 w 1620811"/>
                <a:gd name="connsiteY8" fmla="*/ 386934 h 77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0811" h="772930">
                  <a:moveTo>
                    <a:pt x="1620812" y="386934"/>
                  </a:moveTo>
                  <a:cubicBezTo>
                    <a:pt x="1620343" y="387871"/>
                    <a:pt x="1620343" y="388807"/>
                    <a:pt x="1619875" y="389276"/>
                  </a:cubicBezTo>
                  <a:cubicBezTo>
                    <a:pt x="1532276" y="609444"/>
                    <a:pt x="1202492" y="772930"/>
                    <a:pt x="810406" y="772930"/>
                  </a:cubicBezTo>
                  <a:cubicBezTo>
                    <a:pt x="446894" y="772930"/>
                    <a:pt x="137254" y="632866"/>
                    <a:pt x="24359" y="437526"/>
                  </a:cubicBezTo>
                  <a:cubicBezTo>
                    <a:pt x="14990" y="422067"/>
                    <a:pt x="7495" y="405671"/>
                    <a:pt x="937" y="389276"/>
                  </a:cubicBezTo>
                  <a:cubicBezTo>
                    <a:pt x="469" y="388339"/>
                    <a:pt x="0" y="387402"/>
                    <a:pt x="0" y="385997"/>
                  </a:cubicBezTo>
                  <a:cubicBezTo>
                    <a:pt x="86194" y="164892"/>
                    <a:pt x="416446" y="0"/>
                    <a:pt x="810874" y="0"/>
                  </a:cubicBezTo>
                  <a:cubicBezTo>
                    <a:pt x="879735" y="0"/>
                    <a:pt x="947191" y="4684"/>
                    <a:pt x="1011368" y="14522"/>
                  </a:cubicBezTo>
                  <a:cubicBezTo>
                    <a:pt x="1312576" y="59961"/>
                    <a:pt x="1550077" y="204241"/>
                    <a:pt x="1620812" y="386934"/>
                  </a:cubicBezTo>
                  <a:close/>
                </a:path>
              </a:pathLst>
            </a:custGeom>
            <a:solidFill>
              <a:srgbClr val="3D3E3E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4862FAB-9800-4A26-B3F2-AF8472C5A8D4}"/>
              </a:ext>
            </a:extLst>
          </p:cNvPr>
          <p:cNvGrpSpPr/>
          <p:nvPr/>
        </p:nvGrpSpPr>
        <p:grpSpPr>
          <a:xfrm>
            <a:off x="8626271" y="4494263"/>
            <a:ext cx="2546781" cy="2776623"/>
            <a:chOff x="5306451" y="3264886"/>
            <a:chExt cx="1568255" cy="170978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FF2D5C-AE9B-4441-9259-1922605854D8}"/>
                </a:ext>
              </a:extLst>
            </p:cNvPr>
            <p:cNvSpPr/>
            <p:nvPr/>
          </p:nvSpPr>
          <p:spPr>
            <a:xfrm>
              <a:off x="5318042" y="3807269"/>
              <a:ext cx="1538902" cy="1114119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rgbClr val="3D3E3E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87B890-7C32-4CD2-A173-9A464E15B79B}"/>
                </a:ext>
              </a:extLst>
            </p:cNvPr>
            <p:cNvSpPr/>
            <p:nvPr/>
          </p:nvSpPr>
          <p:spPr>
            <a:xfrm>
              <a:off x="5306451" y="3264886"/>
              <a:ext cx="1568255" cy="925846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B740CC-8719-45D1-8CB9-22DD91FD086C}"/>
                </a:ext>
              </a:extLst>
            </p:cNvPr>
            <p:cNvSpPr/>
            <p:nvPr/>
          </p:nvSpPr>
          <p:spPr>
            <a:xfrm>
              <a:off x="5353565" y="3307327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rgbClr val="515254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3A77B52-58FF-4B2D-A170-63FA90FD6D4B}"/>
                </a:ext>
              </a:extLst>
            </p:cNvPr>
            <p:cNvSpPr/>
            <p:nvPr/>
          </p:nvSpPr>
          <p:spPr>
            <a:xfrm>
              <a:off x="5515103" y="3399312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0118E40-72CC-4F8C-9619-D498FDAE9347}"/>
                </a:ext>
              </a:extLst>
            </p:cNvPr>
            <p:cNvSpPr/>
            <p:nvPr/>
          </p:nvSpPr>
          <p:spPr>
            <a:xfrm>
              <a:off x="5611389" y="3763706"/>
              <a:ext cx="958004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chemeClr val="bg2">
                <a:alpha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5DDF4-BEA8-4353-9173-007814510D1E}"/>
                </a:ext>
              </a:extLst>
            </p:cNvPr>
            <p:cNvSpPr/>
            <p:nvPr/>
          </p:nvSpPr>
          <p:spPr>
            <a:xfrm>
              <a:off x="5339730" y="3826152"/>
              <a:ext cx="1517214" cy="765618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rgbClr val="525355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06F2F2D-14FA-426B-9F64-0A58927EA7E3}"/>
                </a:ext>
              </a:extLst>
            </p:cNvPr>
            <p:cNvSpPr/>
            <p:nvPr/>
          </p:nvSpPr>
          <p:spPr>
            <a:xfrm>
              <a:off x="5934837" y="4873525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23BDC7-3CF3-43F9-A0E6-6F8DA477ABAF}"/>
              </a:ext>
            </a:extLst>
          </p:cNvPr>
          <p:cNvGrpSpPr/>
          <p:nvPr/>
        </p:nvGrpSpPr>
        <p:grpSpPr>
          <a:xfrm>
            <a:off x="13975104" y="4494278"/>
            <a:ext cx="2546778" cy="2776620"/>
            <a:chOff x="8600157" y="3264888"/>
            <a:chExt cx="1568254" cy="170978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1009BF8-4ECB-4E96-A15E-F711D5E68E54}"/>
                </a:ext>
              </a:extLst>
            </p:cNvPr>
            <p:cNvSpPr/>
            <p:nvPr/>
          </p:nvSpPr>
          <p:spPr>
            <a:xfrm>
              <a:off x="8611749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3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75E6E21-66DF-43B6-9862-2202C2A14A77}"/>
                </a:ext>
              </a:extLst>
            </p:cNvPr>
            <p:cNvSpPr/>
            <p:nvPr/>
          </p:nvSpPr>
          <p:spPr>
            <a:xfrm>
              <a:off x="8600157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468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98BE25D-8D39-4EBF-9D00-850DED6AF843}"/>
                </a:ext>
              </a:extLst>
            </p:cNvPr>
            <p:cNvSpPr/>
            <p:nvPr/>
          </p:nvSpPr>
          <p:spPr>
            <a:xfrm>
              <a:off x="8647272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3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DFD9729-65D4-414C-A2BA-7BD870F07CAB}"/>
                </a:ext>
              </a:extLst>
            </p:cNvPr>
            <p:cNvSpPr/>
            <p:nvPr/>
          </p:nvSpPr>
          <p:spPr>
            <a:xfrm>
              <a:off x="8808809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EE7EE5-7A21-4E1A-A4D3-348594F9571A}"/>
                </a:ext>
              </a:extLst>
            </p:cNvPr>
            <p:cNvSpPr/>
            <p:nvPr/>
          </p:nvSpPr>
          <p:spPr>
            <a:xfrm>
              <a:off x="8905095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chemeClr val="accent3">
                <a:alpha val="56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F9F861-43A9-4B0C-81BE-5E85D4D051CB}"/>
                </a:ext>
              </a:extLst>
            </p:cNvPr>
            <p:cNvSpPr/>
            <p:nvPr/>
          </p:nvSpPr>
          <p:spPr>
            <a:xfrm>
              <a:off x="8633437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4FCF166-919D-47EE-9895-50C9598A21CD}"/>
                </a:ext>
              </a:extLst>
            </p:cNvPr>
            <p:cNvSpPr/>
            <p:nvPr/>
          </p:nvSpPr>
          <p:spPr>
            <a:xfrm>
              <a:off x="9228543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BBBBBB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3B00B-6CD0-4D34-B34D-6BF731C35CC4}"/>
              </a:ext>
            </a:extLst>
          </p:cNvPr>
          <p:cNvGrpSpPr/>
          <p:nvPr/>
        </p:nvGrpSpPr>
        <p:grpSpPr>
          <a:xfrm>
            <a:off x="3277420" y="4494278"/>
            <a:ext cx="2546778" cy="2776620"/>
            <a:chOff x="2012744" y="3264888"/>
            <a:chExt cx="1568254" cy="170978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C706DB-ECEE-4A02-8C4F-C047FC28B342}"/>
                </a:ext>
              </a:extLst>
            </p:cNvPr>
            <p:cNvSpPr/>
            <p:nvPr/>
          </p:nvSpPr>
          <p:spPr>
            <a:xfrm>
              <a:off x="2024336" y="3807270"/>
              <a:ext cx="1538901" cy="1114118"/>
            </a:xfrm>
            <a:custGeom>
              <a:avLst/>
              <a:gdLst>
                <a:gd name="connsiteX0" fmla="*/ 3855751 w 3855751"/>
                <a:gd name="connsiteY0" fmla="*/ 47313 h 2791449"/>
                <a:gd name="connsiteX1" fmla="*/ 3307674 w 3855751"/>
                <a:gd name="connsiteY1" fmla="*/ 1140189 h 2791449"/>
                <a:gd name="connsiteX2" fmla="*/ 3156367 w 3855751"/>
                <a:gd name="connsiteY2" fmla="*/ 1327098 h 2791449"/>
                <a:gd name="connsiteX3" fmla="*/ 2485557 w 3855751"/>
                <a:gd name="connsiteY3" fmla="*/ 1965585 h 2791449"/>
                <a:gd name="connsiteX4" fmla="*/ 2485557 w 3855751"/>
                <a:gd name="connsiteY4" fmla="*/ 1965585 h 2791449"/>
                <a:gd name="connsiteX5" fmla="*/ 2463072 w 3855751"/>
                <a:gd name="connsiteY5" fmla="*/ 2199807 h 2791449"/>
                <a:gd name="connsiteX6" fmla="*/ 2434028 w 3855751"/>
                <a:gd name="connsiteY6" fmla="*/ 2497268 h 2791449"/>
                <a:gd name="connsiteX7" fmla="*/ 2420443 w 3855751"/>
                <a:gd name="connsiteY7" fmla="*/ 2565660 h 2791449"/>
                <a:gd name="connsiteX8" fmla="*/ 2337529 w 3855751"/>
                <a:gd name="connsiteY8" fmla="*/ 2671060 h 2791449"/>
                <a:gd name="connsiteX9" fmla="*/ 1935605 w 3855751"/>
                <a:gd name="connsiteY9" fmla="*/ 2791450 h 2791449"/>
                <a:gd name="connsiteX10" fmla="*/ 1545392 w 3855751"/>
                <a:gd name="connsiteY10" fmla="*/ 2680429 h 2791449"/>
                <a:gd name="connsiteX11" fmla="*/ 1464820 w 3855751"/>
                <a:gd name="connsiteY11" fmla="*/ 2594235 h 2791449"/>
                <a:gd name="connsiteX12" fmla="*/ 1450767 w 3855751"/>
                <a:gd name="connsiteY12" fmla="*/ 2565660 h 2791449"/>
                <a:gd name="connsiteX13" fmla="*/ 1436714 w 3855751"/>
                <a:gd name="connsiteY13" fmla="*/ 2497268 h 2791449"/>
                <a:gd name="connsiteX14" fmla="*/ 1371132 w 3855751"/>
                <a:gd name="connsiteY14" fmla="*/ 2198401 h 2791449"/>
                <a:gd name="connsiteX15" fmla="*/ 1320071 w 3855751"/>
                <a:gd name="connsiteY15" fmla="*/ 1965585 h 2791449"/>
                <a:gd name="connsiteX16" fmla="*/ 680647 w 3855751"/>
                <a:gd name="connsiteY16" fmla="*/ 1327098 h 2791449"/>
                <a:gd name="connsiteX17" fmla="*/ 619750 w 3855751"/>
                <a:gd name="connsiteY17" fmla="*/ 1252616 h 2791449"/>
                <a:gd name="connsiteX18" fmla="*/ 0 w 3855751"/>
                <a:gd name="connsiteY18" fmla="*/ 0 h 2791449"/>
                <a:gd name="connsiteX19" fmla="*/ 2811 w 3855751"/>
                <a:gd name="connsiteY19" fmla="*/ 8432 h 2791449"/>
                <a:gd name="connsiteX20" fmla="*/ 25296 w 3855751"/>
                <a:gd name="connsiteY20" fmla="*/ 71672 h 2791449"/>
                <a:gd name="connsiteX21" fmla="*/ 53402 w 3855751"/>
                <a:gd name="connsiteY21" fmla="*/ 134443 h 2791449"/>
                <a:gd name="connsiteX22" fmla="*/ 80104 w 3855751"/>
                <a:gd name="connsiteY22" fmla="*/ 183629 h 2791449"/>
                <a:gd name="connsiteX23" fmla="*/ 1935137 w 3855751"/>
                <a:gd name="connsiteY23" fmla="*/ 961244 h 2791449"/>
                <a:gd name="connsiteX24" fmla="*/ 3845914 w 3855751"/>
                <a:gd name="connsiteY24" fmla="*/ 72140 h 2791449"/>
                <a:gd name="connsiteX25" fmla="*/ 3855751 w 3855751"/>
                <a:gd name="connsiteY25" fmla="*/ 47313 h 279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55751" h="2791449">
                  <a:moveTo>
                    <a:pt x="3855751" y="47313"/>
                  </a:moveTo>
                  <a:cubicBezTo>
                    <a:pt x="3798602" y="229068"/>
                    <a:pt x="3628088" y="708754"/>
                    <a:pt x="3307674" y="1140189"/>
                  </a:cubicBezTo>
                  <a:cubicBezTo>
                    <a:pt x="3260829" y="1203897"/>
                    <a:pt x="3210238" y="1266669"/>
                    <a:pt x="3156367" y="1327098"/>
                  </a:cubicBezTo>
                  <a:cubicBezTo>
                    <a:pt x="2845321" y="1677025"/>
                    <a:pt x="2485557" y="1965585"/>
                    <a:pt x="2485557" y="1965585"/>
                  </a:cubicBezTo>
                  <a:lnTo>
                    <a:pt x="2485557" y="1965585"/>
                  </a:lnTo>
                  <a:lnTo>
                    <a:pt x="2463072" y="2199807"/>
                  </a:lnTo>
                  <a:lnTo>
                    <a:pt x="2434028" y="2497268"/>
                  </a:lnTo>
                  <a:cubicBezTo>
                    <a:pt x="2434028" y="2521158"/>
                    <a:pt x="2429344" y="2543643"/>
                    <a:pt x="2420443" y="2565660"/>
                  </a:cubicBezTo>
                  <a:cubicBezTo>
                    <a:pt x="2404985" y="2604541"/>
                    <a:pt x="2375941" y="2640143"/>
                    <a:pt x="2337529" y="2671060"/>
                  </a:cubicBezTo>
                  <a:cubicBezTo>
                    <a:pt x="2246651" y="2744137"/>
                    <a:pt x="2100497" y="2791450"/>
                    <a:pt x="1935605" y="2791450"/>
                  </a:cubicBezTo>
                  <a:cubicBezTo>
                    <a:pt x="1777272" y="2791450"/>
                    <a:pt x="1636739" y="2747885"/>
                    <a:pt x="1545392" y="2680429"/>
                  </a:cubicBezTo>
                  <a:cubicBezTo>
                    <a:pt x="1510728" y="2654664"/>
                    <a:pt x="1483558" y="2625621"/>
                    <a:pt x="1464820" y="2594235"/>
                  </a:cubicBezTo>
                  <a:cubicBezTo>
                    <a:pt x="1459199" y="2584867"/>
                    <a:pt x="1454514" y="2575498"/>
                    <a:pt x="1450767" y="2565660"/>
                  </a:cubicBezTo>
                  <a:cubicBezTo>
                    <a:pt x="1441398" y="2543643"/>
                    <a:pt x="1436714" y="2520690"/>
                    <a:pt x="1436714" y="2497268"/>
                  </a:cubicBezTo>
                  <a:lnTo>
                    <a:pt x="1371132" y="2198401"/>
                  </a:lnTo>
                  <a:lnTo>
                    <a:pt x="1320071" y="1965585"/>
                  </a:lnTo>
                  <a:cubicBezTo>
                    <a:pt x="1320071" y="1965585"/>
                    <a:pt x="977171" y="1676556"/>
                    <a:pt x="680647" y="1327098"/>
                  </a:cubicBezTo>
                  <a:cubicBezTo>
                    <a:pt x="660036" y="1302739"/>
                    <a:pt x="639893" y="1277912"/>
                    <a:pt x="619750" y="1252616"/>
                  </a:cubicBezTo>
                  <a:cubicBezTo>
                    <a:pt x="225321" y="750445"/>
                    <a:pt x="37944" y="136785"/>
                    <a:pt x="0" y="0"/>
                  </a:cubicBezTo>
                  <a:cubicBezTo>
                    <a:pt x="468" y="1405"/>
                    <a:pt x="1405" y="4216"/>
                    <a:pt x="2811" y="8432"/>
                  </a:cubicBezTo>
                  <a:cubicBezTo>
                    <a:pt x="9369" y="29512"/>
                    <a:pt x="16864" y="50592"/>
                    <a:pt x="25296" y="71672"/>
                  </a:cubicBezTo>
                  <a:cubicBezTo>
                    <a:pt x="33728" y="92752"/>
                    <a:pt x="43097" y="113832"/>
                    <a:pt x="53402" y="134443"/>
                  </a:cubicBezTo>
                  <a:cubicBezTo>
                    <a:pt x="61834" y="150838"/>
                    <a:pt x="70735" y="167234"/>
                    <a:pt x="80104" y="183629"/>
                  </a:cubicBezTo>
                  <a:cubicBezTo>
                    <a:pt x="347585" y="636145"/>
                    <a:pt x="1077418" y="961244"/>
                    <a:pt x="1935137" y="961244"/>
                  </a:cubicBezTo>
                  <a:cubicBezTo>
                    <a:pt x="2861248" y="961244"/>
                    <a:pt x="3638863" y="582274"/>
                    <a:pt x="3845914" y="72140"/>
                  </a:cubicBezTo>
                  <a:cubicBezTo>
                    <a:pt x="3849662" y="63240"/>
                    <a:pt x="3852473" y="55276"/>
                    <a:pt x="3855751" y="473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7E561AE-FD6B-4C08-9DA6-01EA778C684F}"/>
                </a:ext>
              </a:extLst>
            </p:cNvPr>
            <p:cNvSpPr/>
            <p:nvPr/>
          </p:nvSpPr>
          <p:spPr>
            <a:xfrm>
              <a:off x="2012744" y="3264888"/>
              <a:ext cx="1568254" cy="925845"/>
            </a:xfrm>
            <a:custGeom>
              <a:avLst/>
              <a:gdLst>
                <a:gd name="connsiteX0" fmla="*/ 2437307 w 3929296"/>
                <a:gd name="connsiteY0" fmla="*/ 33728 h 2319727"/>
                <a:gd name="connsiteX1" fmla="*/ 1964649 w 3929296"/>
                <a:gd name="connsiteY1" fmla="*/ 0 h 2319727"/>
                <a:gd name="connsiteX2" fmla="*/ 0 w 3929296"/>
                <a:gd name="connsiteY2" fmla="*/ 1159864 h 2319727"/>
                <a:gd name="connsiteX3" fmla="*/ 21080 w 3929296"/>
                <a:gd name="connsiteY3" fmla="*/ 1330846 h 2319727"/>
                <a:gd name="connsiteX4" fmla="*/ 28107 w 3929296"/>
                <a:gd name="connsiteY4" fmla="*/ 1357547 h 2319727"/>
                <a:gd name="connsiteX5" fmla="*/ 53871 w 3929296"/>
                <a:gd name="connsiteY5" fmla="*/ 1430155 h 2319727"/>
                <a:gd name="connsiteX6" fmla="*/ 109147 w 3929296"/>
                <a:gd name="connsiteY6" fmla="*/ 1541645 h 2319727"/>
                <a:gd name="connsiteX7" fmla="*/ 119921 w 3929296"/>
                <a:gd name="connsiteY7" fmla="*/ 1558977 h 2319727"/>
                <a:gd name="connsiteX8" fmla="*/ 131164 w 3929296"/>
                <a:gd name="connsiteY8" fmla="*/ 1576309 h 2319727"/>
                <a:gd name="connsiteX9" fmla="*/ 139596 w 3929296"/>
                <a:gd name="connsiteY9" fmla="*/ 1589426 h 2319727"/>
                <a:gd name="connsiteX10" fmla="*/ 141001 w 3929296"/>
                <a:gd name="connsiteY10" fmla="*/ 1591768 h 2319727"/>
                <a:gd name="connsiteX11" fmla="*/ 148496 w 3929296"/>
                <a:gd name="connsiteY11" fmla="*/ 1603011 h 2319727"/>
                <a:gd name="connsiteX12" fmla="*/ 149902 w 3929296"/>
                <a:gd name="connsiteY12" fmla="*/ 1604885 h 2319727"/>
                <a:gd name="connsiteX13" fmla="*/ 165829 w 3929296"/>
                <a:gd name="connsiteY13" fmla="*/ 1626433 h 2319727"/>
                <a:gd name="connsiteX14" fmla="*/ 183630 w 3929296"/>
                <a:gd name="connsiteY14" fmla="*/ 1649855 h 2319727"/>
                <a:gd name="connsiteX15" fmla="*/ 193935 w 3929296"/>
                <a:gd name="connsiteY15" fmla="*/ 1662503 h 2319727"/>
                <a:gd name="connsiteX16" fmla="*/ 202836 w 3929296"/>
                <a:gd name="connsiteY16" fmla="*/ 1672809 h 2319727"/>
                <a:gd name="connsiteX17" fmla="*/ 213610 w 3929296"/>
                <a:gd name="connsiteY17" fmla="*/ 1685925 h 2319727"/>
                <a:gd name="connsiteX18" fmla="*/ 252959 w 3929296"/>
                <a:gd name="connsiteY18" fmla="*/ 1729022 h 2319727"/>
                <a:gd name="connsiteX19" fmla="*/ 264202 w 3929296"/>
                <a:gd name="connsiteY19" fmla="*/ 1740733 h 2319727"/>
                <a:gd name="connsiteX20" fmla="*/ 266544 w 3929296"/>
                <a:gd name="connsiteY20" fmla="*/ 1743075 h 2319727"/>
                <a:gd name="connsiteX21" fmla="*/ 281534 w 3929296"/>
                <a:gd name="connsiteY21" fmla="*/ 1758065 h 2319727"/>
                <a:gd name="connsiteX22" fmla="*/ 293245 w 3929296"/>
                <a:gd name="connsiteY22" fmla="*/ 1769308 h 2319727"/>
                <a:gd name="connsiteX23" fmla="*/ 296056 w 3929296"/>
                <a:gd name="connsiteY23" fmla="*/ 1772118 h 2319727"/>
                <a:gd name="connsiteX24" fmla="*/ 311046 w 3929296"/>
                <a:gd name="connsiteY24" fmla="*/ 1785703 h 2319727"/>
                <a:gd name="connsiteX25" fmla="*/ 328847 w 3929296"/>
                <a:gd name="connsiteY25" fmla="*/ 1802099 h 2319727"/>
                <a:gd name="connsiteX26" fmla="*/ 348053 w 3929296"/>
                <a:gd name="connsiteY26" fmla="*/ 1818963 h 2319727"/>
                <a:gd name="connsiteX27" fmla="*/ 369601 w 3929296"/>
                <a:gd name="connsiteY27" fmla="*/ 1837232 h 2319727"/>
                <a:gd name="connsiteX28" fmla="*/ 387871 w 3929296"/>
                <a:gd name="connsiteY28" fmla="*/ 1851754 h 2319727"/>
                <a:gd name="connsiteX29" fmla="*/ 394429 w 3929296"/>
                <a:gd name="connsiteY29" fmla="*/ 1856907 h 2319727"/>
                <a:gd name="connsiteX30" fmla="*/ 411761 w 3929296"/>
                <a:gd name="connsiteY30" fmla="*/ 1870491 h 2319727"/>
                <a:gd name="connsiteX31" fmla="*/ 420193 w 3929296"/>
                <a:gd name="connsiteY31" fmla="*/ 1876581 h 2319727"/>
                <a:gd name="connsiteX32" fmla="*/ 437526 w 3929296"/>
                <a:gd name="connsiteY32" fmla="*/ 1889698 h 2319727"/>
                <a:gd name="connsiteX33" fmla="*/ 445957 w 3929296"/>
                <a:gd name="connsiteY33" fmla="*/ 1895787 h 2319727"/>
                <a:gd name="connsiteX34" fmla="*/ 448768 w 3929296"/>
                <a:gd name="connsiteY34" fmla="*/ 1897661 h 2319727"/>
                <a:gd name="connsiteX35" fmla="*/ 467037 w 3929296"/>
                <a:gd name="connsiteY35" fmla="*/ 1910777 h 2319727"/>
                <a:gd name="connsiteX36" fmla="*/ 503576 w 3929296"/>
                <a:gd name="connsiteY36" fmla="*/ 1935605 h 2319727"/>
                <a:gd name="connsiteX37" fmla="*/ 535899 w 3929296"/>
                <a:gd name="connsiteY37" fmla="*/ 1956685 h 2319727"/>
                <a:gd name="connsiteX38" fmla="*/ 537304 w 3929296"/>
                <a:gd name="connsiteY38" fmla="*/ 1957622 h 2319727"/>
                <a:gd name="connsiteX39" fmla="*/ 571500 w 3929296"/>
                <a:gd name="connsiteY39" fmla="*/ 1978233 h 2319727"/>
                <a:gd name="connsiteX40" fmla="*/ 576184 w 3929296"/>
                <a:gd name="connsiteY40" fmla="*/ 1980575 h 2319727"/>
                <a:gd name="connsiteX41" fmla="*/ 594454 w 3929296"/>
                <a:gd name="connsiteY41" fmla="*/ 1991350 h 2319727"/>
                <a:gd name="connsiteX42" fmla="*/ 653946 w 3929296"/>
                <a:gd name="connsiteY42" fmla="*/ 2024141 h 2319727"/>
                <a:gd name="connsiteX43" fmla="*/ 683926 w 3929296"/>
                <a:gd name="connsiteY43" fmla="*/ 2039599 h 2319727"/>
                <a:gd name="connsiteX44" fmla="*/ 707817 w 3929296"/>
                <a:gd name="connsiteY44" fmla="*/ 2051310 h 2319727"/>
                <a:gd name="connsiteX45" fmla="*/ 746698 w 3929296"/>
                <a:gd name="connsiteY45" fmla="*/ 2070048 h 2319727"/>
                <a:gd name="connsiteX46" fmla="*/ 778552 w 3929296"/>
                <a:gd name="connsiteY46" fmla="*/ 2084570 h 2319727"/>
                <a:gd name="connsiteX47" fmla="*/ 778552 w 3929296"/>
                <a:gd name="connsiteY47" fmla="*/ 2084570 h 2319727"/>
                <a:gd name="connsiteX48" fmla="*/ 792605 w 3929296"/>
                <a:gd name="connsiteY48" fmla="*/ 2090659 h 2319727"/>
                <a:gd name="connsiteX49" fmla="*/ 816027 w 3929296"/>
                <a:gd name="connsiteY49" fmla="*/ 2100965 h 2319727"/>
                <a:gd name="connsiteX50" fmla="*/ 846476 w 3929296"/>
                <a:gd name="connsiteY50" fmla="*/ 2113613 h 2319727"/>
                <a:gd name="connsiteX51" fmla="*/ 877393 w 3929296"/>
                <a:gd name="connsiteY51" fmla="*/ 2125793 h 2319727"/>
                <a:gd name="connsiteX52" fmla="*/ 1005278 w 3929296"/>
                <a:gd name="connsiteY52" fmla="*/ 2172169 h 2319727"/>
                <a:gd name="connsiteX53" fmla="*/ 1020737 w 3929296"/>
                <a:gd name="connsiteY53" fmla="*/ 2177321 h 2319727"/>
                <a:gd name="connsiteX54" fmla="*/ 1071797 w 3929296"/>
                <a:gd name="connsiteY54" fmla="*/ 2193249 h 2319727"/>
                <a:gd name="connsiteX55" fmla="*/ 1105525 w 3929296"/>
                <a:gd name="connsiteY55" fmla="*/ 2203086 h 2319727"/>
                <a:gd name="connsiteX56" fmla="*/ 1132226 w 3929296"/>
                <a:gd name="connsiteY56" fmla="*/ 2210581 h 2319727"/>
                <a:gd name="connsiteX57" fmla="*/ 1163143 w 3929296"/>
                <a:gd name="connsiteY57" fmla="*/ 2219013 h 2319727"/>
                <a:gd name="connsiteX58" fmla="*/ 1182818 w 3929296"/>
                <a:gd name="connsiteY58" fmla="*/ 2224166 h 2319727"/>
                <a:gd name="connsiteX59" fmla="*/ 1186097 w 3929296"/>
                <a:gd name="connsiteY59" fmla="*/ 2225103 h 2319727"/>
                <a:gd name="connsiteX60" fmla="*/ 1189844 w 3929296"/>
                <a:gd name="connsiteY60" fmla="*/ 2226040 h 2319727"/>
                <a:gd name="connsiteX61" fmla="*/ 1225915 w 3929296"/>
                <a:gd name="connsiteY61" fmla="*/ 2234940 h 2319727"/>
                <a:gd name="connsiteX62" fmla="*/ 1257769 w 3929296"/>
                <a:gd name="connsiteY62" fmla="*/ 2242435 h 2319727"/>
                <a:gd name="connsiteX63" fmla="*/ 1286344 w 3929296"/>
                <a:gd name="connsiteY63" fmla="*/ 2248993 h 2319727"/>
                <a:gd name="connsiteX64" fmla="*/ 1315387 w 3929296"/>
                <a:gd name="connsiteY64" fmla="*/ 2255083 h 2319727"/>
                <a:gd name="connsiteX65" fmla="*/ 1387996 w 3929296"/>
                <a:gd name="connsiteY65" fmla="*/ 2269136 h 2319727"/>
                <a:gd name="connsiteX66" fmla="*/ 1424534 w 3929296"/>
                <a:gd name="connsiteY66" fmla="*/ 2275694 h 2319727"/>
                <a:gd name="connsiteX67" fmla="*/ 1447956 w 3929296"/>
                <a:gd name="connsiteY67" fmla="*/ 2279442 h 2319727"/>
                <a:gd name="connsiteX68" fmla="*/ 1448425 w 3929296"/>
                <a:gd name="connsiteY68" fmla="*/ 2279442 h 2319727"/>
                <a:gd name="connsiteX69" fmla="*/ 1453109 w 3929296"/>
                <a:gd name="connsiteY69" fmla="*/ 2280379 h 2319727"/>
                <a:gd name="connsiteX70" fmla="*/ 1479811 w 3929296"/>
                <a:gd name="connsiteY70" fmla="*/ 2284595 h 2319727"/>
                <a:gd name="connsiteX71" fmla="*/ 1522439 w 3929296"/>
                <a:gd name="connsiteY71" fmla="*/ 2290685 h 2319727"/>
                <a:gd name="connsiteX72" fmla="*/ 1551951 w 3929296"/>
                <a:gd name="connsiteY72" fmla="*/ 2294432 h 2319727"/>
                <a:gd name="connsiteX73" fmla="*/ 1602074 w 3929296"/>
                <a:gd name="connsiteY73" fmla="*/ 2300522 h 2319727"/>
                <a:gd name="connsiteX74" fmla="*/ 1652666 w 3929296"/>
                <a:gd name="connsiteY74" fmla="*/ 2305675 h 2319727"/>
                <a:gd name="connsiteX75" fmla="*/ 1688736 w 3929296"/>
                <a:gd name="connsiteY75" fmla="*/ 2308954 h 2319727"/>
                <a:gd name="connsiteX76" fmla="*/ 1766497 w 3929296"/>
                <a:gd name="connsiteY76" fmla="*/ 2314575 h 2319727"/>
                <a:gd name="connsiteX77" fmla="*/ 1845196 w 3929296"/>
                <a:gd name="connsiteY77" fmla="*/ 2318323 h 2319727"/>
                <a:gd name="connsiteX78" fmla="*/ 1850817 w 3929296"/>
                <a:gd name="connsiteY78" fmla="*/ 2318323 h 2319727"/>
                <a:gd name="connsiteX79" fmla="*/ 1885013 w 3929296"/>
                <a:gd name="connsiteY79" fmla="*/ 2319260 h 2319727"/>
                <a:gd name="connsiteX80" fmla="*/ 1895319 w 3929296"/>
                <a:gd name="connsiteY80" fmla="*/ 2319260 h 2319727"/>
                <a:gd name="connsiteX81" fmla="*/ 1929984 w 3929296"/>
                <a:gd name="connsiteY81" fmla="*/ 2319728 h 2319727"/>
                <a:gd name="connsiteX82" fmla="*/ 1965117 w 3929296"/>
                <a:gd name="connsiteY82" fmla="*/ 2319728 h 2319727"/>
                <a:gd name="connsiteX83" fmla="*/ 2016177 w 3929296"/>
                <a:gd name="connsiteY83" fmla="*/ 2319260 h 2319727"/>
                <a:gd name="connsiteX84" fmla="*/ 2051311 w 3929296"/>
                <a:gd name="connsiteY84" fmla="*/ 2318791 h 2319727"/>
                <a:gd name="connsiteX85" fmla="*/ 2085975 w 3929296"/>
                <a:gd name="connsiteY85" fmla="*/ 2317854 h 2319727"/>
                <a:gd name="connsiteX86" fmla="*/ 2189033 w 3929296"/>
                <a:gd name="connsiteY86" fmla="*/ 2312701 h 2319727"/>
                <a:gd name="connsiteX87" fmla="*/ 2220887 w 3929296"/>
                <a:gd name="connsiteY87" fmla="*/ 2310359 h 2319727"/>
                <a:gd name="connsiteX88" fmla="*/ 2304270 w 3929296"/>
                <a:gd name="connsiteY88" fmla="*/ 2302864 h 2319727"/>
                <a:gd name="connsiteX89" fmla="*/ 2308485 w 3929296"/>
                <a:gd name="connsiteY89" fmla="*/ 2302396 h 2319727"/>
                <a:gd name="connsiteX90" fmla="*/ 2342213 w 3929296"/>
                <a:gd name="connsiteY90" fmla="*/ 2298648 h 2319727"/>
                <a:gd name="connsiteX91" fmla="*/ 2345493 w 3929296"/>
                <a:gd name="connsiteY91" fmla="*/ 2298180 h 2319727"/>
                <a:gd name="connsiteX92" fmla="*/ 2393742 w 3929296"/>
                <a:gd name="connsiteY92" fmla="*/ 2292090 h 2319727"/>
                <a:gd name="connsiteX93" fmla="*/ 2395616 w 3929296"/>
                <a:gd name="connsiteY93" fmla="*/ 2291621 h 2319727"/>
                <a:gd name="connsiteX94" fmla="*/ 2426533 w 3929296"/>
                <a:gd name="connsiteY94" fmla="*/ 2287405 h 2319727"/>
                <a:gd name="connsiteX95" fmla="*/ 2472909 w 3929296"/>
                <a:gd name="connsiteY95" fmla="*/ 2280379 h 2319727"/>
                <a:gd name="connsiteX96" fmla="*/ 2502889 w 3929296"/>
                <a:gd name="connsiteY96" fmla="*/ 2275694 h 2319727"/>
                <a:gd name="connsiteX97" fmla="*/ 2509447 w 3929296"/>
                <a:gd name="connsiteY97" fmla="*/ 2274758 h 2319727"/>
                <a:gd name="connsiteX98" fmla="*/ 2546455 w 3929296"/>
                <a:gd name="connsiteY98" fmla="*/ 2268199 h 2319727"/>
                <a:gd name="connsiteX99" fmla="*/ 2585804 w 3929296"/>
                <a:gd name="connsiteY99" fmla="*/ 2260704 h 2319727"/>
                <a:gd name="connsiteX100" fmla="*/ 2616252 w 3929296"/>
                <a:gd name="connsiteY100" fmla="*/ 2254614 h 2319727"/>
                <a:gd name="connsiteX101" fmla="*/ 2643422 w 3929296"/>
                <a:gd name="connsiteY101" fmla="*/ 2248993 h 2319727"/>
                <a:gd name="connsiteX102" fmla="*/ 2650917 w 3929296"/>
                <a:gd name="connsiteY102" fmla="*/ 2247588 h 2319727"/>
                <a:gd name="connsiteX103" fmla="*/ 2673871 w 3929296"/>
                <a:gd name="connsiteY103" fmla="*/ 2242435 h 2319727"/>
                <a:gd name="connsiteX104" fmla="*/ 2678555 w 3929296"/>
                <a:gd name="connsiteY104" fmla="*/ 2241498 h 2319727"/>
                <a:gd name="connsiteX105" fmla="*/ 2695419 w 3929296"/>
                <a:gd name="connsiteY105" fmla="*/ 2237282 h 2319727"/>
                <a:gd name="connsiteX106" fmla="*/ 2712283 w 3929296"/>
                <a:gd name="connsiteY106" fmla="*/ 2233066 h 2319727"/>
                <a:gd name="connsiteX107" fmla="*/ 2755380 w 3929296"/>
                <a:gd name="connsiteY107" fmla="*/ 2222292 h 2319727"/>
                <a:gd name="connsiteX108" fmla="*/ 2762875 w 3929296"/>
                <a:gd name="connsiteY108" fmla="*/ 2220418 h 2319727"/>
                <a:gd name="connsiteX109" fmla="*/ 2784423 w 3929296"/>
                <a:gd name="connsiteY109" fmla="*/ 2214797 h 2319727"/>
                <a:gd name="connsiteX110" fmla="*/ 2820025 w 3929296"/>
                <a:gd name="connsiteY110" fmla="*/ 2204960 h 2319727"/>
                <a:gd name="connsiteX111" fmla="*/ 2855158 w 3929296"/>
                <a:gd name="connsiteY111" fmla="*/ 2194654 h 2319727"/>
                <a:gd name="connsiteX112" fmla="*/ 2889823 w 3929296"/>
                <a:gd name="connsiteY112" fmla="*/ 2183880 h 2319727"/>
                <a:gd name="connsiteX113" fmla="*/ 2931514 w 3929296"/>
                <a:gd name="connsiteY113" fmla="*/ 2170295 h 2319727"/>
                <a:gd name="connsiteX114" fmla="*/ 2962432 w 3929296"/>
                <a:gd name="connsiteY114" fmla="*/ 2159521 h 2319727"/>
                <a:gd name="connsiteX115" fmla="*/ 3009744 w 3929296"/>
                <a:gd name="connsiteY115" fmla="*/ 2142657 h 2319727"/>
                <a:gd name="connsiteX116" fmla="*/ 3010213 w 3929296"/>
                <a:gd name="connsiteY116" fmla="*/ 2142188 h 2319727"/>
                <a:gd name="connsiteX117" fmla="*/ 3056588 w 3929296"/>
                <a:gd name="connsiteY117" fmla="*/ 2124387 h 2319727"/>
                <a:gd name="connsiteX118" fmla="*/ 3088442 w 3929296"/>
                <a:gd name="connsiteY118" fmla="*/ 2111271 h 2319727"/>
                <a:gd name="connsiteX119" fmla="*/ 3120297 w 3929296"/>
                <a:gd name="connsiteY119" fmla="*/ 2097686 h 2319727"/>
                <a:gd name="connsiteX120" fmla="*/ 3135755 w 3929296"/>
                <a:gd name="connsiteY120" fmla="*/ 2091128 h 2319727"/>
                <a:gd name="connsiteX121" fmla="*/ 3151214 w 3929296"/>
                <a:gd name="connsiteY121" fmla="*/ 2084570 h 2319727"/>
                <a:gd name="connsiteX122" fmla="*/ 3151682 w 3929296"/>
                <a:gd name="connsiteY122" fmla="*/ 2084101 h 2319727"/>
                <a:gd name="connsiteX123" fmla="*/ 3183537 w 3929296"/>
                <a:gd name="connsiteY123" fmla="*/ 2069580 h 2319727"/>
                <a:gd name="connsiteX124" fmla="*/ 3214922 w 3929296"/>
                <a:gd name="connsiteY124" fmla="*/ 2054589 h 2319727"/>
                <a:gd name="connsiteX125" fmla="*/ 3237407 w 3929296"/>
                <a:gd name="connsiteY125" fmla="*/ 2043347 h 2319727"/>
                <a:gd name="connsiteX126" fmla="*/ 3241155 w 3929296"/>
                <a:gd name="connsiteY126" fmla="*/ 2041473 h 2319727"/>
                <a:gd name="connsiteX127" fmla="*/ 3264577 w 3929296"/>
                <a:gd name="connsiteY127" fmla="*/ 2029762 h 2319727"/>
                <a:gd name="connsiteX128" fmla="*/ 3314232 w 3929296"/>
                <a:gd name="connsiteY128" fmla="*/ 2003061 h 2319727"/>
                <a:gd name="connsiteX129" fmla="*/ 3340465 w 3929296"/>
                <a:gd name="connsiteY129" fmla="*/ 1988071 h 2319727"/>
                <a:gd name="connsiteX130" fmla="*/ 3364355 w 3929296"/>
                <a:gd name="connsiteY130" fmla="*/ 1974017 h 2319727"/>
                <a:gd name="connsiteX131" fmla="*/ 3392462 w 3929296"/>
                <a:gd name="connsiteY131" fmla="*/ 1956685 h 2319727"/>
                <a:gd name="connsiteX132" fmla="*/ 3414010 w 3929296"/>
                <a:gd name="connsiteY132" fmla="*/ 1943100 h 2319727"/>
                <a:gd name="connsiteX133" fmla="*/ 3434153 w 3929296"/>
                <a:gd name="connsiteY133" fmla="*/ 1929984 h 2319727"/>
                <a:gd name="connsiteX134" fmla="*/ 3436964 w 3929296"/>
                <a:gd name="connsiteY134" fmla="*/ 1928110 h 2319727"/>
                <a:gd name="connsiteX135" fmla="*/ 3456170 w 3929296"/>
                <a:gd name="connsiteY135" fmla="*/ 1914993 h 2319727"/>
                <a:gd name="connsiteX136" fmla="*/ 3496925 w 3929296"/>
                <a:gd name="connsiteY136" fmla="*/ 1885950 h 2319727"/>
                <a:gd name="connsiteX137" fmla="*/ 3516599 w 3929296"/>
                <a:gd name="connsiteY137" fmla="*/ 1871428 h 2319727"/>
                <a:gd name="connsiteX138" fmla="*/ 3535805 w 3929296"/>
                <a:gd name="connsiteY138" fmla="*/ 1856438 h 2319727"/>
                <a:gd name="connsiteX139" fmla="*/ 3561101 w 3929296"/>
                <a:gd name="connsiteY139" fmla="*/ 1835827 h 2319727"/>
                <a:gd name="connsiteX140" fmla="*/ 3585929 w 3929296"/>
                <a:gd name="connsiteY140" fmla="*/ 1815215 h 2319727"/>
                <a:gd name="connsiteX141" fmla="*/ 3601855 w 3929296"/>
                <a:gd name="connsiteY141" fmla="*/ 1801162 h 2319727"/>
                <a:gd name="connsiteX142" fmla="*/ 3619188 w 3929296"/>
                <a:gd name="connsiteY142" fmla="*/ 1785703 h 2319727"/>
                <a:gd name="connsiteX143" fmla="*/ 3659474 w 3929296"/>
                <a:gd name="connsiteY143" fmla="*/ 1746823 h 2319727"/>
                <a:gd name="connsiteX144" fmla="*/ 3675401 w 3929296"/>
                <a:gd name="connsiteY144" fmla="*/ 1730427 h 2319727"/>
                <a:gd name="connsiteX145" fmla="*/ 3690860 w 3929296"/>
                <a:gd name="connsiteY145" fmla="*/ 1714032 h 2319727"/>
                <a:gd name="connsiteX146" fmla="*/ 3706787 w 3929296"/>
                <a:gd name="connsiteY146" fmla="*/ 1696231 h 2319727"/>
                <a:gd name="connsiteX147" fmla="*/ 3707724 w 3929296"/>
                <a:gd name="connsiteY147" fmla="*/ 1695294 h 2319727"/>
                <a:gd name="connsiteX148" fmla="*/ 3718966 w 3929296"/>
                <a:gd name="connsiteY148" fmla="*/ 1682178 h 2319727"/>
                <a:gd name="connsiteX149" fmla="*/ 3734893 w 3929296"/>
                <a:gd name="connsiteY149" fmla="*/ 1663440 h 2319727"/>
                <a:gd name="connsiteX150" fmla="*/ 3748478 w 3929296"/>
                <a:gd name="connsiteY150" fmla="*/ 1646576 h 2319727"/>
                <a:gd name="connsiteX151" fmla="*/ 3761595 w 3929296"/>
                <a:gd name="connsiteY151" fmla="*/ 1629243 h 2319727"/>
                <a:gd name="connsiteX152" fmla="*/ 3774711 w 3929296"/>
                <a:gd name="connsiteY152" fmla="*/ 1611911 h 2319727"/>
                <a:gd name="connsiteX153" fmla="*/ 3788296 w 3929296"/>
                <a:gd name="connsiteY153" fmla="*/ 1592705 h 2319727"/>
                <a:gd name="connsiteX154" fmla="*/ 3802349 w 3929296"/>
                <a:gd name="connsiteY154" fmla="*/ 1571625 h 2319727"/>
                <a:gd name="connsiteX155" fmla="*/ 3811718 w 3929296"/>
                <a:gd name="connsiteY155" fmla="*/ 1557103 h 2319727"/>
                <a:gd name="connsiteX156" fmla="*/ 3812655 w 3929296"/>
                <a:gd name="connsiteY156" fmla="*/ 1555698 h 2319727"/>
                <a:gd name="connsiteX157" fmla="*/ 3819681 w 3929296"/>
                <a:gd name="connsiteY157" fmla="*/ 1544455 h 2319727"/>
                <a:gd name="connsiteX158" fmla="*/ 3857157 w 3929296"/>
                <a:gd name="connsiteY158" fmla="*/ 1474189 h 2319727"/>
                <a:gd name="connsiteX159" fmla="*/ 3864183 w 3929296"/>
                <a:gd name="connsiteY159" fmla="*/ 1458730 h 2319727"/>
                <a:gd name="connsiteX160" fmla="*/ 3875894 w 3929296"/>
                <a:gd name="connsiteY160" fmla="*/ 1431092 h 2319727"/>
                <a:gd name="connsiteX161" fmla="*/ 3885263 w 3929296"/>
                <a:gd name="connsiteY161" fmla="*/ 1407202 h 2319727"/>
                <a:gd name="connsiteX162" fmla="*/ 3885732 w 3929296"/>
                <a:gd name="connsiteY162" fmla="*/ 1404859 h 2319727"/>
                <a:gd name="connsiteX163" fmla="*/ 3929297 w 3929296"/>
                <a:gd name="connsiteY163" fmla="*/ 1160801 h 2319727"/>
                <a:gd name="connsiteX164" fmla="*/ 2437307 w 3929296"/>
                <a:gd name="connsiteY164" fmla="*/ 33728 h 2319727"/>
                <a:gd name="connsiteX165" fmla="*/ 3769090 w 3929296"/>
                <a:gd name="connsiteY165" fmla="*/ 1381906 h 2319727"/>
                <a:gd name="connsiteX166" fmla="*/ 3768622 w 3929296"/>
                <a:gd name="connsiteY166" fmla="*/ 1383780 h 2319727"/>
                <a:gd name="connsiteX167" fmla="*/ 3759721 w 3929296"/>
                <a:gd name="connsiteY167" fmla="*/ 1405328 h 2319727"/>
                <a:gd name="connsiteX168" fmla="*/ 3354049 w 3929296"/>
                <a:gd name="connsiteY168" fmla="*/ 1852222 h 2319727"/>
                <a:gd name="connsiteX169" fmla="*/ 3341401 w 3929296"/>
                <a:gd name="connsiteY169" fmla="*/ 1860654 h 2319727"/>
                <a:gd name="connsiteX170" fmla="*/ 1963712 w 3929296"/>
                <a:gd name="connsiteY170" fmla="*/ 2213392 h 2319727"/>
                <a:gd name="connsiteX171" fmla="*/ 587427 w 3929296"/>
                <a:gd name="connsiteY171" fmla="*/ 1861591 h 2319727"/>
                <a:gd name="connsiteX172" fmla="*/ 573842 w 3929296"/>
                <a:gd name="connsiteY172" fmla="*/ 1853159 h 2319727"/>
                <a:gd name="connsiteX173" fmla="*/ 220168 w 3929296"/>
                <a:gd name="connsiteY173" fmla="*/ 1506980 h 2319727"/>
                <a:gd name="connsiteX174" fmla="*/ 168639 w 3929296"/>
                <a:gd name="connsiteY174" fmla="*/ 1405328 h 2319727"/>
                <a:gd name="connsiteX175" fmla="*/ 144280 w 3929296"/>
                <a:gd name="connsiteY175" fmla="*/ 1339277 h 2319727"/>
                <a:gd name="connsiteX176" fmla="*/ 137254 w 3929296"/>
                <a:gd name="connsiteY176" fmla="*/ 1314919 h 2319727"/>
                <a:gd name="connsiteX177" fmla="*/ 117111 w 3929296"/>
                <a:gd name="connsiteY177" fmla="*/ 1159396 h 2319727"/>
                <a:gd name="connsiteX178" fmla="*/ 1963243 w 3929296"/>
                <a:gd name="connsiteY178" fmla="*/ 105868 h 2319727"/>
                <a:gd name="connsiteX179" fmla="*/ 2407327 w 3929296"/>
                <a:gd name="connsiteY179" fmla="*/ 136317 h 2319727"/>
                <a:gd name="connsiteX180" fmla="*/ 3808907 w 3929296"/>
                <a:gd name="connsiteY180" fmla="*/ 1159396 h 2319727"/>
                <a:gd name="connsiteX181" fmla="*/ 3769090 w 3929296"/>
                <a:gd name="connsiteY181" fmla="*/ 1381906 h 231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3929296" h="2319727">
                  <a:moveTo>
                    <a:pt x="2437307" y="33728"/>
                  </a:moveTo>
                  <a:cubicBezTo>
                    <a:pt x="2286000" y="11243"/>
                    <a:pt x="2127198" y="0"/>
                    <a:pt x="1964649" y="0"/>
                  </a:cubicBezTo>
                  <a:cubicBezTo>
                    <a:pt x="879735" y="0"/>
                    <a:pt x="0" y="519034"/>
                    <a:pt x="0" y="1159864"/>
                  </a:cubicBezTo>
                  <a:cubicBezTo>
                    <a:pt x="0" y="1217951"/>
                    <a:pt x="7027" y="1275101"/>
                    <a:pt x="21080" y="1330846"/>
                  </a:cubicBezTo>
                  <a:cubicBezTo>
                    <a:pt x="21080" y="1330846"/>
                    <a:pt x="23422" y="1340214"/>
                    <a:pt x="28107" y="1357547"/>
                  </a:cubicBezTo>
                  <a:cubicBezTo>
                    <a:pt x="35133" y="1381906"/>
                    <a:pt x="44034" y="1406265"/>
                    <a:pt x="53871" y="1430155"/>
                  </a:cubicBezTo>
                  <a:cubicBezTo>
                    <a:pt x="68861" y="1468099"/>
                    <a:pt x="87130" y="1505575"/>
                    <a:pt x="109147" y="1541645"/>
                  </a:cubicBezTo>
                  <a:cubicBezTo>
                    <a:pt x="112426" y="1547266"/>
                    <a:pt x="116174" y="1553356"/>
                    <a:pt x="119921" y="1558977"/>
                  </a:cubicBezTo>
                  <a:cubicBezTo>
                    <a:pt x="123669" y="1564598"/>
                    <a:pt x="126948" y="1570220"/>
                    <a:pt x="131164" y="1576309"/>
                  </a:cubicBezTo>
                  <a:cubicBezTo>
                    <a:pt x="133975" y="1580525"/>
                    <a:pt x="136785" y="1585210"/>
                    <a:pt x="139596" y="1589426"/>
                  </a:cubicBezTo>
                  <a:cubicBezTo>
                    <a:pt x="140064" y="1590363"/>
                    <a:pt x="140533" y="1590831"/>
                    <a:pt x="141001" y="1591768"/>
                  </a:cubicBezTo>
                  <a:cubicBezTo>
                    <a:pt x="143812" y="1595516"/>
                    <a:pt x="146154" y="1599263"/>
                    <a:pt x="148496" y="1603011"/>
                  </a:cubicBezTo>
                  <a:cubicBezTo>
                    <a:pt x="148965" y="1603479"/>
                    <a:pt x="149433" y="1603948"/>
                    <a:pt x="149902" y="1604885"/>
                  </a:cubicBezTo>
                  <a:cubicBezTo>
                    <a:pt x="155055" y="1611911"/>
                    <a:pt x="160207" y="1619406"/>
                    <a:pt x="165829" y="1626433"/>
                  </a:cubicBezTo>
                  <a:cubicBezTo>
                    <a:pt x="171450" y="1634396"/>
                    <a:pt x="177540" y="1641891"/>
                    <a:pt x="183630" y="1649855"/>
                  </a:cubicBezTo>
                  <a:cubicBezTo>
                    <a:pt x="186909" y="1654071"/>
                    <a:pt x="190188" y="1658287"/>
                    <a:pt x="193935" y="1662503"/>
                  </a:cubicBezTo>
                  <a:cubicBezTo>
                    <a:pt x="196746" y="1666251"/>
                    <a:pt x="199557" y="1669530"/>
                    <a:pt x="202836" y="1672809"/>
                  </a:cubicBezTo>
                  <a:cubicBezTo>
                    <a:pt x="206115" y="1677025"/>
                    <a:pt x="209862" y="1681241"/>
                    <a:pt x="213610" y="1685925"/>
                  </a:cubicBezTo>
                  <a:cubicBezTo>
                    <a:pt x="226258" y="1700447"/>
                    <a:pt x="239374" y="1714969"/>
                    <a:pt x="252959" y="1729022"/>
                  </a:cubicBezTo>
                  <a:cubicBezTo>
                    <a:pt x="256707" y="1733238"/>
                    <a:pt x="260454" y="1736985"/>
                    <a:pt x="264202" y="1740733"/>
                  </a:cubicBezTo>
                  <a:cubicBezTo>
                    <a:pt x="265139" y="1741670"/>
                    <a:pt x="265607" y="1742138"/>
                    <a:pt x="266544" y="1743075"/>
                  </a:cubicBezTo>
                  <a:cubicBezTo>
                    <a:pt x="271228" y="1748228"/>
                    <a:pt x="276381" y="1752912"/>
                    <a:pt x="281534" y="1758065"/>
                  </a:cubicBezTo>
                  <a:cubicBezTo>
                    <a:pt x="285282" y="1761813"/>
                    <a:pt x="289498" y="1765560"/>
                    <a:pt x="293245" y="1769308"/>
                  </a:cubicBezTo>
                  <a:cubicBezTo>
                    <a:pt x="294182" y="1770245"/>
                    <a:pt x="295119" y="1771182"/>
                    <a:pt x="296056" y="1772118"/>
                  </a:cubicBezTo>
                  <a:cubicBezTo>
                    <a:pt x="300740" y="1776803"/>
                    <a:pt x="305893" y="1781487"/>
                    <a:pt x="311046" y="1785703"/>
                  </a:cubicBezTo>
                  <a:cubicBezTo>
                    <a:pt x="316667" y="1791325"/>
                    <a:pt x="322757" y="1796478"/>
                    <a:pt x="328847" y="1802099"/>
                  </a:cubicBezTo>
                  <a:cubicBezTo>
                    <a:pt x="334937" y="1807720"/>
                    <a:pt x="341495" y="1813341"/>
                    <a:pt x="348053" y="1818963"/>
                  </a:cubicBezTo>
                  <a:cubicBezTo>
                    <a:pt x="355080" y="1825053"/>
                    <a:pt x="362575" y="1831142"/>
                    <a:pt x="369601" y="1837232"/>
                  </a:cubicBezTo>
                  <a:cubicBezTo>
                    <a:pt x="375691" y="1841917"/>
                    <a:pt x="381781" y="1847069"/>
                    <a:pt x="387871" y="1851754"/>
                  </a:cubicBezTo>
                  <a:cubicBezTo>
                    <a:pt x="389744" y="1853628"/>
                    <a:pt x="392087" y="1855501"/>
                    <a:pt x="394429" y="1856907"/>
                  </a:cubicBezTo>
                  <a:cubicBezTo>
                    <a:pt x="400050" y="1861591"/>
                    <a:pt x="405671" y="1865807"/>
                    <a:pt x="411761" y="1870491"/>
                  </a:cubicBezTo>
                  <a:cubicBezTo>
                    <a:pt x="414572" y="1872834"/>
                    <a:pt x="417382" y="1874707"/>
                    <a:pt x="420193" y="1876581"/>
                  </a:cubicBezTo>
                  <a:cubicBezTo>
                    <a:pt x="425814" y="1881266"/>
                    <a:pt x="431904" y="1885482"/>
                    <a:pt x="437526" y="1889698"/>
                  </a:cubicBezTo>
                  <a:cubicBezTo>
                    <a:pt x="440336" y="1891571"/>
                    <a:pt x="443147" y="1893914"/>
                    <a:pt x="445957" y="1895787"/>
                  </a:cubicBezTo>
                  <a:cubicBezTo>
                    <a:pt x="446894" y="1896256"/>
                    <a:pt x="447831" y="1897193"/>
                    <a:pt x="448768" y="1897661"/>
                  </a:cubicBezTo>
                  <a:cubicBezTo>
                    <a:pt x="454858" y="1901877"/>
                    <a:pt x="460948" y="1906562"/>
                    <a:pt x="467037" y="1910777"/>
                  </a:cubicBezTo>
                  <a:cubicBezTo>
                    <a:pt x="479217" y="1919210"/>
                    <a:pt x="491396" y="1927173"/>
                    <a:pt x="503576" y="1935605"/>
                  </a:cubicBezTo>
                  <a:cubicBezTo>
                    <a:pt x="514350" y="1942632"/>
                    <a:pt x="525124" y="1949658"/>
                    <a:pt x="535899" y="1956685"/>
                  </a:cubicBezTo>
                  <a:cubicBezTo>
                    <a:pt x="536367" y="1956685"/>
                    <a:pt x="536835" y="1957153"/>
                    <a:pt x="537304" y="1957622"/>
                  </a:cubicBezTo>
                  <a:cubicBezTo>
                    <a:pt x="548546" y="1964648"/>
                    <a:pt x="559789" y="1971675"/>
                    <a:pt x="571500" y="1978233"/>
                  </a:cubicBezTo>
                  <a:cubicBezTo>
                    <a:pt x="572905" y="1979170"/>
                    <a:pt x="574779" y="1980107"/>
                    <a:pt x="576184" y="1980575"/>
                  </a:cubicBezTo>
                  <a:cubicBezTo>
                    <a:pt x="582274" y="1984323"/>
                    <a:pt x="588364" y="1987602"/>
                    <a:pt x="594454" y="1991350"/>
                  </a:cubicBezTo>
                  <a:cubicBezTo>
                    <a:pt x="613660" y="2002592"/>
                    <a:pt x="633803" y="2013366"/>
                    <a:pt x="653946" y="2024141"/>
                  </a:cubicBezTo>
                  <a:cubicBezTo>
                    <a:pt x="663783" y="2029294"/>
                    <a:pt x="673621" y="2034446"/>
                    <a:pt x="683926" y="2039599"/>
                  </a:cubicBezTo>
                  <a:cubicBezTo>
                    <a:pt x="691890" y="2043815"/>
                    <a:pt x="699853" y="2047563"/>
                    <a:pt x="707817" y="2051310"/>
                  </a:cubicBezTo>
                  <a:cubicBezTo>
                    <a:pt x="720933" y="2057868"/>
                    <a:pt x="733581" y="2063958"/>
                    <a:pt x="746698" y="2070048"/>
                  </a:cubicBezTo>
                  <a:cubicBezTo>
                    <a:pt x="757472" y="2075201"/>
                    <a:pt x="767778" y="2079885"/>
                    <a:pt x="778552" y="2084570"/>
                  </a:cubicBezTo>
                  <a:lnTo>
                    <a:pt x="778552" y="2084570"/>
                  </a:lnTo>
                  <a:cubicBezTo>
                    <a:pt x="783236" y="2086443"/>
                    <a:pt x="787921" y="2088786"/>
                    <a:pt x="792605" y="2090659"/>
                  </a:cubicBezTo>
                  <a:cubicBezTo>
                    <a:pt x="800100" y="2093939"/>
                    <a:pt x="808064" y="2097218"/>
                    <a:pt x="816027" y="2100965"/>
                  </a:cubicBezTo>
                  <a:cubicBezTo>
                    <a:pt x="826333" y="2105181"/>
                    <a:pt x="836170" y="2109397"/>
                    <a:pt x="846476" y="2113613"/>
                  </a:cubicBezTo>
                  <a:cubicBezTo>
                    <a:pt x="856782" y="2117829"/>
                    <a:pt x="867087" y="2122045"/>
                    <a:pt x="877393" y="2125793"/>
                  </a:cubicBezTo>
                  <a:cubicBezTo>
                    <a:pt x="919085" y="2142188"/>
                    <a:pt x="961244" y="2157647"/>
                    <a:pt x="1005278" y="2172169"/>
                  </a:cubicBezTo>
                  <a:cubicBezTo>
                    <a:pt x="1010431" y="2174042"/>
                    <a:pt x="1015584" y="2175448"/>
                    <a:pt x="1020737" y="2177321"/>
                  </a:cubicBezTo>
                  <a:cubicBezTo>
                    <a:pt x="1037600" y="2182943"/>
                    <a:pt x="1054933" y="2188096"/>
                    <a:pt x="1071797" y="2193249"/>
                  </a:cubicBezTo>
                  <a:cubicBezTo>
                    <a:pt x="1083040" y="2196528"/>
                    <a:pt x="1094282" y="2199807"/>
                    <a:pt x="1105525" y="2203086"/>
                  </a:cubicBezTo>
                  <a:cubicBezTo>
                    <a:pt x="1114425" y="2205428"/>
                    <a:pt x="1123325" y="2208239"/>
                    <a:pt x="1132226" y="2210581"/>
                  </a:cubicBezTo>
                  <a:cubicBezTo>
                    <a:pt x="1142532" y="2213392"/>
                    <a:pt x="1152838" y="2216202"/>
                    <a:pt x="1163143" y="2219013"/>
                  </a:cubicBezTo>
                  <a:cubicBezTo>
                    <a:pt x="1169701" y="2220418"/>
                    <a:pt x="1176260" y="2222292"/>
                    <a:pt x="1182818" y="2224166"/>
                  </a:cubicBezTo>
                  <a:cubicBezTo>
                    <a:pt x="1183755" y="2224634"/>
                    <a:pt x="1184692" y="2224634"/>
                    <a:pt x="1186097" y="2225103"/>
                  </a:cubicBezTo>
                  <a:cubicBezTo>
                    <a:pt x="1187502" y="2225571"/>
                    <a:pt x="1188907" y="2225571"/>
                    <a:pt x="1189844" y="2226040"/>
                  </a:cubicBezTo>
                  <a:cubicBezTo>
                    <a:pt x="1201555" y="2229319"/>
                    <a:pt x="1213735" y="2232129"/>
                    <a:pt x="1225915" y="2234940"/>
                  </a:cubicBezTo>
                  <a:cubicBezTo>
                    <a:pt x="1236220" y="2237282"/>
                    <a:pt x="1246994" y="2240093"/>
                    <a:pt x="1257769" y="2242435"/>
                  </a:cubicBezTo>
                  <a:cubicBezTo>
                    <a:pt x="1267137" y="2244309"/>
                    <a:pt x="1276975" y="2246651"/>
                    <a:pt x="1286344" y="2248993"/>
                  </a:cubicBezTo>
                  <a:cubicBezTo>
                    <a:pt x="1295713" y="2250867"/>
                    <a:pt x="1305550" y="2253209"/>
                    <a:pt x="1315387" y="2255083"/>
                  </a:cubicBezTo>
                  <a:cubicBezTo>
                    <a:pt x="1339278" y="2259767"/>
                    <a:pt x="1363637" y="2264920"/>
                    <a:pt x="1387996" y="2269136"/>
                  </a:cubicBezTo>
                  <a:cubicBezTo>
                    <a:pt x="1400175" y="2271478"/>
                    <a:pt x="1412355" y="2273352"/>
                    <a:pt x="1424534" y="2275694"/>
                  </a:cubicBezTo>
                  <a:cubicBezTo>
                    <a:pt x="1432498" y="2277100"/>
                    <a:pt x="1439993" y="2278037"/>
                    <a:pt x="1447956" y="2279442"/>
                  </a:cubicBezTo>
                  <a:cubicBezTo>
                    <a:pt x="1447956" y="2279442"/>
                    <a:pt x="1448425" y="2279442"/>
                    <a:pt x="1448425" y="2279442"/>
                  </a:cubicBezTo>
                  <a:cubicBezTo>
                    <a:pt x="1449830" y="2279910"/>
                    <a:pt x="1451704" y="2279910"/>
                    <a:pt x="1453109" y="2280379"/>
                  </a:cubicBezTo>
                  <a:cubicBezTo>
                    <a:pt x="1462010" y="2281784"/>
                    <a:pt x="1470910" y="2283189"/>
                    <a:pt x="1479811" y="2284595"/>
                  </a:cubicBezTo>
                  <a:cubicBezTo>
                    <a:pt x="1493864" y="2286469"/>
                    <a:pt x="1507917" y="2288811"/>
                    <a:pt x="1522439" y="2290685"/>
                  </a:cubicBezTo>
                  <a:cubicBezTo>
                    <a:pt x="1532276" y="2292090"/>
                    <a:pt x="1542113" y="2293495"/>
                    <a:pt x="1551951" y="2294432"/>
                  </a:cubicBezTo>
                  <a:cubicBezTo>
                    <a:pt x="1568346" y="2296306"/>
                    <a:pt x="1585210" y="2298648"/>
                    <a:pt x="1602074" y="2300522"/>
                  </a:cubicBezTo>
                  <a:cubicBezTo>
                    <a:pt x="1618938" y="2302396"/>
                    <a:pt x="1635802" y="2304269"/>
                    <a:pt x="1652666" y="2305675"/>
                  </a:cubicBezTo>
                  <a:cubicBezTo>
                    <a:pt x="1664377" y="2306612"/>
                    <a:pt x="1676556" y="2308017"/>
                    <a:pt x="1688736" y="2308954"/>
                  </a:cubicBezTo>
                  <a:cubicBezTo>
                    <a:pt x="1714500" y="2311296"/>
                    <a:pt x="1740733" y="2313170"/>
                    <a:pt x="1766497" y="2314575"/>
                  </a:cubicBezTo>
                  <a:cubicBezTo>
                    <a:pt x="1792730" y="2315980"/>
                    <a:pt x="1818963" y="2317386"/>
                    <a:pt x="1845196" y="2318323"/>
                  </a:cubicBezTo>
                  <a:cubicBezTo>
                    <a:pt x="1847069" y="2318323"/>
                    <a:pt x="1848943" y="2318323"/>
                    <a:pt x="1850817" y="2318323"/>
                  </a:cubicBezTo>
                  <a:cubicBezTo>
                    <a:pt x="1862060" y="2318791"/>
                    <a:pt x="1873302" y="2318791"/>
                    <a:pt x="1885013" y="2319260"/>
                  </a:cubicBezTo>
                  <a:cubicBezTo>
                    <a:pt x="1888293" y="2319260"/>
                    <a:pt x="1891571" y="2319260"/>
                    <a:pt x="1895319" y="2319260"/>
                  </a:cubicBezTo>
                  <a:cubicBezTo>
                    <a:pt x="1906562" y="2319728"/>
                    <a:pt x="1918273" y="2319728"/>
                    <a:pt x="1929984" y="2319728"/>
                  </a:cubicBezTo>
                  <a:cubicBezTo>
                    <a:pt x="1941695" y="2319728"/>
                    <a:pt x="1953406" y="2319728"/>
                    <a:pt x="1965117" y="2319728"/>
                  </a:cubicBezTo>
                  <a:cubicBezTo>
                    <a:pt x="1981981" y="2319728"/>
                    <a:pt x="1999313" y="2319728"/>
                    <a:pt x="2016177" y="2319260"/>
                  </a:cubicBezTo>
                  <a:cubicBezTo>
                    <a:pt x="2027888" y="2319260"/>
                    <a:pt x="2039599" y="2318791"/>
                    <a:pt x="2051311" y="2318791"/>
                  </a:cubicBezTo>
                  <a:cubicBezTo>
                    <a:pt x="2063022" y="2318323"/>
                    <a:pt x="2074733" y="2318323"/>
                    <a:pt x="2085975" y="2317854"/>
                  </a:cubicBezTo>
                  <a:cubicBezTo>
                    <a:pt x="2120640" y="2316917"/>
                    <a:pt x="2154836" y="2314575"/>
                    <a:pt x="2189033" y="2312701"/>
                  </a:cubicBezTo>
                  <a:cubicBezTo>
                    <a:pt x="2199807" y="2312233"/>
                    <a:pt x="2210112" y="2311296"/>
                    <a:pt x="2220887" y="2310359"/>
                  </a:cubicBezTo>
                  <a:cubicBezTo>
                    <a:pt x="2248993" y="2308485"/>
                    <a:pt x="2276631" y="2305675"/>
                    <a:pt x="2304270" y="2302864"/>
                  </a:cubicBezTo>
                  <a:cubicBezTo>
                    <a:pt x="2305675" y="2302864"/>
                    <a:pt x="2307080" y="2302396"/>
                    <a:pt x="2308485" y="2302396"/>
                  </a:cubicBezTo>
                  <a:cubicBezTo>
                    <a:pt x="2319728" y="2301459"/>
                    <a:pt x="2330971" y="2300053"/>
                    <a:pt x="2342213" y="2298648"/>
                  </a:cubicBezTo>
                  <a:cubicBezTo>
                    <a:pt x="2343150" y="2298648"/>
                    <a:pt x="2344087" y="2298180"/>
                    <a:pt x="2345493" y="2298180"/>
                  </a:cubicBezTo>
                  <a:cubicBezTo>
                    <a:pt x="2361888" y="2296306"/>
                    <a:pt x="2377815" y="2293964"/>
                    <a:pt x="2393742" y="2292090"/>
                  </a:cubicBezTo>
                  <a:cubicBezTo>
                    <a:pt x="2394211" y="2292090"/>
                    <a:pt x="2395147" y="2292090"/>
                    <a:pt x="2395616" y="2291621"/>
                  </a:cubicBezTo>
                  <a:cubicBezTo>
                    <a:pt x="2405922" y="2290216"/>
                    <a:pt x="2416227" y="2288811"/>
                    <a:pt x="2426533" y="2287405"/>
                  </a:cubicBezTo>
                  <a:cubicBezTo>
                    <a:pt x="2441992" y="2285532"/>
                    <a:pt x="2457450" y="2282721"/>
                    <a:pt x="2472909" y="2280379"/>
                  </a:cubicBezTo>
                  <a:cubicBezTo>
                    <a:pt x="2482746" y="2278973"/>
                    <a:pt x="2493052" y="2277100"/>
                    <a:pt x="2502889" y="2275694"/>
                  </a:cubicBezTo>
                  <a:cubicBezTo>
                    <a:pt x="2505231" y="2275226"/>
                    <a:pt x="2507105" y="2274758"/>
                    <a:pt x="2509447" y="2274758"/>
                  </a:cubicBezTo>
                  <a:cubicBezTo>
                    <a:pt x="2521627" y="2272884"/>
                    <a:pt x="2534275" y="2270542"/>
                    <a:pt x="2546455" y="2268199"/>
                  </a:cubicBezTo>
                  <a:cubicBezTo>
                    <a:pt x="2559571" y="2265857"/>
                    <a:pt x="2572687" y="2263515"/>
                    <a:pt x="2585804" y="2260704"/>
                  </a:cubicBezTo>
                  <a:cubicBezTo>
                    <a:pt x="2596109" y="2258831"/>
                    <a:pt x="2605947" y="2256488"/>
                    <a:pt x="2616252" y="2254614"/>
                  </a:cubicBezTo>
                  <a:cubicBezTo>
                    <a:pt x="2625153" y="2252741"/>
                    <a:pt x="2634522" y="2250867"/>
                    <a:pt x="2643422" y="2248993"/>
                  </a:cubicBezTo>
                  <a:cubicBezTo>
                    <a:pt x="2645764" y="2248525"/>
                    <a:pt x="2648575" y="2248056"/>
                    <a:pt x="2650917" y="2247588"/>
                  </a:cubicBezTo>
                  <a:cubicBezTo>
                    <a:pt x="2658881" y="2245714"/>
                    <a:pt x="2666376" y="2243840"/>
                    <a:pt x="2673871" y="2242435"/>
                  </a:cubicBezTo>
                  <a:cubicBezTo>
                    <a:pt x="2675276" y="2241967"/>
                    <a:pt x="2677150" y="2241967"/>
                    <a:pt x="2678555" y="2241498"/>
                  </a:cubicBezTo>
                  <a:cubicBezTo>
                    <a:pt x="2684177" y="2240093"/>
                    <a:pt x="2689798" y="2239156"/>
                    <a:pt x="2695419" y="2237282"/>
                  </a:cubicBezTo>
                  <a:cubicBezTo>
                    <a:pt x="2701041" y="2235877"/>
                    <a:pt x="2706662" y="2234471"/>
                    <a:pt x="2712283" y="2233066"/>
                  </a:cubicBezTo>
                  <a:cubicBezTo>
                    <a:pt x="2726805" y="2229319"/>
                    <a:pt x="2741327" y="2226040"/>
                    <a:pt x="2755380" y="2222292"/>
                  </a:cubicBezTo>
                  <a:cubicBezTo>
                    <a:pt x="2758190" y="2221823"/>
                    <a:pt x="2760533" y="2220887"/>
                    <a:pt x="2762875" y="2220418"/>
                  </a:cubicBezTo>
                  <a:cubicBezTo>
                    <a:pt x="2769901" y="2218544"/>
                    <a:pt x="2777397" y="2216671"/>
                    <a:pt x="2784423" y="2214797"/>
                  </a:cubicBezTo>
                  <a:cubicBezTo>
                    <a:pt x="2796134" y="2211518"/>
                    <a:pt x="2808314" y="2208239"/>
                    <a:pt x="2820025" y="2204960"/>
                  </a:cubicBezTo>
                  <a:cubicBezTo>
                    <a:pt x="2831736" y="2201680"/>
                    <a:pt x="2843447" y="2198401"/>
                    <a:pt x="2855158" y="2194654"/>
                  </a:cubicBezTo>
                  <a:cubicBezTo>
                    <a:pt x="2866869" y="2191375"/>
                    <a:pt x="2878580" y="2187627"/>
                    <a:pt x="2889823" y="2183880"/>
                  </a:cubicBezTo>
                  <a:cubicBezTo>
                    <a:pt x="2903876" y="2179664"/>
                    <a:pt x="2917930" y="2174979"/>
                    <a:pt x="2931514" y="2170295"/>
                  </a:cubicBezTo>
                  <a:cubicBezTo>
                    <a:pt x="2941820" y="2166547"/>
                    <a:pt x="2952126" y="2163268"/>
                    <a:pt x="2962432" y="2159521"/>
                  </a:cubicBezTo>
                  <a:cubicBezTo>
                    <a:pt x="2978358" y="2153899"/>
                    <a:pt x="2993817" y="2148278"/>
                    <a:pt x="3009744" y="2142657"/>
                  </a:cubicBezTo>
                  <a:cubicBezTo>
                    <a:pt x="3009744" y="2142657"/>
                    <a:pt x="3010213" y="2142188"/>
                    <a:pt x="3010213" y="2142188"/>
                  </a:cubicBezTo>
                  <a:cubicBezTo>
                    <a:pt x="3025671" y="2136567"/>
                    <a:pt x="3041130" y="2130477"/>
                    <a:pt x="3056588" y="2124387"/>
                  </a:cubicBezTo>
                  <a:cubicBezTo>
                    <a:pt x="3067363" y="2120171"/>
                    <a:pt x="3078137" y="2115487"/>
                    <a:pt x="3088442" y="2111271"/>
                  </a:cubicBezTo>
                  <a:cubicBezTo>
                    <a:pt x="3099217" y="2107055"/>
                    <a:pt x="3109522" y="2102371"/>
                    <a:pt x="3120297" y="2097686"/>
                  </a:cubicBezTo>
                  <a:cubicBezTo>
                    <a:pt x="3125450" y="2095344"/>
                    <a:pt x="3130602" y="2093002"/>
                    <a:pt x="3135755" y="2091128"/>
                  </a:cubicBezTo>
                  <a:cubicBezTo>
                    <a:pt x="3140908" y="2088786"/>
                    <a:pt x="3146061" y="2086443"/>
                    <a:pt x="3151214" y="2084570"/>
                  </a:cubicBezTo>
                  <a:cubicBezTo>
                    <a:pt x="3151214" y="2084570"/>
                    <a:pt x="3151214" y="2084570"/>
                    <a:pt x="3151682" y="2084101"/>
                  </a:cubicBezTo>
                  <a:cubicBezTo>
                    <a:pt x="3162457" y="2079417"/>
                    <a:pt x="3173231" y="2074264"/>
                    <a:pt x="3183537" y="2069580"/>
                  </a:cubicBezTo>
                  <a:cubicBezTo>
                    <a:pt x="3194311" y="2064895"/>
                    <a:pt x="3204616" y="2059742"/>
                    <a:pt x="3214922" y="2054589"/>
                  </a:cubicBezTo>
                  <a:cubicBezTo>
                    <a:pt x="3222417" y="2050842"/>
                    <a:pt x="3229912" y="2047094"/>
                    <a:pt x="3237407" y="2043347"/>
                  </a:cubicBezTo>
                  <a:cubicBezTo>
                    <a:pt x="3238813" y="2042878"/>
                    <a:pt x="3239750" y="2041941"/>
                    <a:pt x="3241155" y="2041473"/>
                  </a:cubicBezTo>
                  <a:cubicBezTo>
                    <a:pt x="3249119" y="2037725"/>
                    <a:pt x="3256613" y="2033510"/>
                    <a:pt x="3264577" y="2029762"/>
                  </a:cubicBezTo>
                  <a:cubicBezTo>
                    <a:pt x="3281441" y="2020862"/>
                    <a:pt x="3297836" y="2012430"/>
                    <a:pt x="3314232" y="2003061"/>
                  </a:cubicBezTo>
                  <a:cubicBezTo>
                    <a:pt x="3323132" y="1998376"/>
                    <a:pt x="3331564" y="1993223"/>
                    <a:pt x="3340465" y="1988071"/>
                  </a:cubicBezTo>
                  <a:cubicBezTo>
                    <a:pt x="3348428" y="1983386"/>
                    <a:pt x="3356392" y="1978702"/>
                    <a:pt x="3364355" y="1974017"/>
                  </a:cubicBezTo>
                  <a:cubicBezTo>
                    <a:pt x="3373724" y="1968396"/>
                    <a:pt x="3383093" y="1962775"/>
                    <a:pt x="3392462" y="1956685"/>
                  </a:cubicBezTo>
                  <a:cubicBezTo>
                    <a:pt x="3399488" y="1952001"/>
                    <a:pt x="3406983" y="1947784"/>
                    <a:pt x="3414010" y="1943100"/>
                  </a:cubicBezTo>
                  <a:cubicBezTo>
                    <a:pt x="3420568" y="1938884"/>
                    <a:pt x="3427595" y="1934200"/>
                    <a:pt x="3434153" y="1929984"/>
                  </a:cubicBezTo>
                  <a:cubicBezTo>
                    <a:pt x="3435090" y="1929515"/>
                    <a:pt x="3436027" y="1928578"/>
                    <a:pt x="3436964" y="1928110"/>
                  </a:cubicBezTo>
                  <a:cubicBezTo>
                    <a:pt x="3443522" y="1923894"/>
                    <a:pt x="3450081" y="1919210"/>
                    <a:pt x="3456170" y="1914993"/>
                  </a:cubicBezTo>
                  <a:cubicBezTo>
                    <a:pt x="3470223" y="1905625"/>
                    <a:pt x="3483340" y="1895787"/>
                    <a:pt x="3496925" y="1885950"/>
                  </a:cubicBezTo>
                  <a:cubicBezTo>
                    <a:pt x="3503483" y="1881266"/>
                    <a:pt x="3510041" y="1876113"/>
                    <a:pt x="3516599" y="1871428"/>
                  </a:cubicBezTo>
                  <a:cubicBezTo>
                    <a:pt x="3523157" y="1866744"/>
                    <a:pt x="3529716" y="1861591"/>
                    <a:pt x="3535805" y="1856438"/>
                  </a:cubicBezTo>
                  <a:cubicBezTo>
                    <a:pt x="3544237" y="1849880"/>
                    <a:pt x="3552669" y="1842853"/>
                    <a:pt x="3561101" y="1835827"/>
                  </a:cubicBezTo>
                  <a:cubicBezTo>
                    <a:pt x="3569533" y="1829269"/>
                    <a:pt x="3577497" y="1821773"/>
                    <a:pt x="3585929" y="1815215"/>
                  </a:cubicBezTo>
                  <a:cubicBezTo>
                    <a:pt x="3591550" y="1810531"/>
                    <a:pt x="3596703" y="1805846"/>
                    <a:pt x="3601855" y="1801162"/>
                  </a:cubicBezTo>
                  <a:cubicBezTo>
                    <a:pt x="3607477" y="1796009"/>
                    <a:pt x="3613567" y="1790856"/>
                    <a:pt x="3619188" y="1785703"/>
                  </a:cubicBezTo>
                  <a:cubicBezTo>
                    <a:pt x="3633241" y="1773055"/>
                    <a:pt x="3646358" y="1759939"/>
                    <a:pt x="3659474" y="1746823"/>
                  </a:cubicBezTo>
                  <a:cubicBezTo>
                    <a:pt x="3664627" y="1741670"/>
                    <a:pt x="3670249" y="1736048"/>
                    <a:pt x="3675401" y="1730427"/>
                  </a:cubicBezTo>
                  <a:cubicBezTo>
                    <a:pt x="3680554" y="1724806"/>
                    <a:pt x="3685707" y="1719653"/>
                    <a:pt x="3690860" y="1714032"/>
                  </a:cubicBezTo>
                  <a:cubicBezTo>
                    <a:pt x="3696481" y="1707942"/>
                    <a:pt x="3701634" y="1702321"/>
                    <a:pt x="3706787" y="1696231"/>
                  </a:cubicBezTo>
                  <a:cubicBezTo>
                    <a:pt x="3707255" y="1695762"/>
                    <a:pt x="3707255" y="1695294"/>
                    <a:pt x="3707724" y="1695294"/>
                  </a:cubicBezTo>
                  <a:cubicBezTo>
                    <a:pt x="3711471" y="1691078"/>
                    <a:pt x="3715687" y="1686394"/>
                    <a:pt x="3718966" y="1682178"/>
                  </a:cubicBezTo>
                  <a:cubicBezTo>
                    <a:pt x="3724588" y="1676088"/>
                    <a:pt x="3729741" y="1669530"/>
                    <a:pt x="3734893" y="1663440"/>
                  </a:cubicBezTo>
                  <a:cubicBezTo>
                    <a:pt x="3739578" y="1657818"/>
                    <a:pt x="3743794" y="1652197"/>
                    <a:pt x="3748478" y="1646576"/>
                  </a:cubicBezTo>
                  <a:cubicBezTo>
                    <a:pt x="3753163" y="1640955"/>
                    <a:pt x="3757379" y="1635333"/>
                    <a:pt x="3761595" y="1629243"/>
                  </a:cubicBezTo>
                  <a:cubicBezTo>
                    <a:pt x="3765810" y="1623154"/>
                    <a:pt x="3770495" y="1617532"/>
                    <a:pt x="3774711" y="1611911"/>
                  </a:cubicBezTo>
                  <a:cubicBezTo>
                    <a:pt x="3779395" y="1605353"/>
                    <a:pt x="3784080" y="1598795"/>
                    <a:pt x="3788296" y="1592705"/>
                  </a:cubicBezTo>
                  <a:cubicBezTo>
                    <a:pt x="3792980" y="1585678"/>
                    <a:pt x="3797665" y="1578652"/>
                    <a:pt x="3802349" y="1571625"/>
                  </a:cubicBezTo>
                  <a:cubicBezTo>
                    <a:pt x="3805628" y="1566941"/>
                    <a:pt x="3808439" y="1561788"/>
                    <a:pt x="3811718" y="1557103"/>
                  </a:cubicBezTo>
                  <a:cubicBezTo>
                    <a:pt x="3812186" y="1556635"/>
                    <a:pt x="3812186" y="1556167"/>
                    <a:pt x="3812655" y="1555698"/>
                  </a:cubicBezTo>
                  <a:cubicBezTo>
                    <a:pt x="3814997" y="1551950"/>
                    <a:pt x="3817339" y="1548203"/>
                    <a:pt x="3819681" y="1544455"/>
                  </a:cubicBezTo>
                  <a:cubicBezTo>
                    <a:pt x="3833735" y="1521033"/>
                    <a:pt x="3845915" y="1497611"/>
                    <a:pt x="3857157" y="1474189"/>
                  </a:cubicBezTo>
                  <a:cubicBezTo>
                    <a:pt x="3859499" y="1469036"/>
                    <a:pt x="3861841" y="1463883"/>
                    <a:pt x="3864183" y="1458730"/>
                  </a:cubicBezTo>
                  <a:cubicBezTo>
                    <a:pt x="3868399" y="1449362"/>
                    <a:pt x="3872616" y="1440461"/>
                    <a:pt x="3875894" y="1431092"/>
                  </a:cubicBezTo>
                  <a:cubicBezTo>
                    <a:pt x="3879174" y="1423129"/>
                    <a:pt x="3881984" y="1415165"/>
                    <a:pt x="3885263" y="1407202"/>
                  </a:cubicBezTo>
                  <a:cubicBezTo>
                    <a:pt x="3885732" y="1406733"/>
                    <a:pt x="3885732" y="1405796"/>
                    <a:pt x="3885732" y="1404859"/>
                  </a:cubicBezTo>
                  <a:cubicBezTo>
                    <a:pt x="3914307" y="1326161"/>
                    <a:pt x="3929297" y="1244652"/>
                    <a:pt x="3929297" y="1160801"/>
                  </a:cubicBezTo>
                  <a:cubicBezTo>
                    <a:pt x="3928829" y="615065"/>
                    <a:pt x="3294089" y="159270"/>
                    <a:pt x="2437307" y="33728"/>
                  </a:cubicBezTo>
                  <a:close/>
                  <a:moveTo>
                    <a:pt x="3769090" y="1381906"/>
                  </a:moveTo>
                  <a:cubicBezTo>
                    <a:pt x="3769090" y="1382843"/>
                    <a:pt x="3769090" y="1383311"/>
                    <a:pt x="3768622" y="1383780"/>
                  </a:cubicBezTo>
                  <a:cubicBezTo>
                    <a:pt x="3765810" y="1390806"/>
                    <a:pt x="3763000" y="1398301"/>
                    <a:pt x="3759721" y="1405328"/>
                  </a:cubicBezTo>
                  <a:cubicBezTo>
                    <a:pt x="3688986" y="1573967"/>
                    <a:pt x="3547516" y="1726211"/>
                    <a:pt x="3354049" y="1852222"/>
                  </a:cubicBezTo>
                  <a:cubicBezTo>
                    <a:pt x="3349834" y="1855033"/>
                    <a:pt x="3345618" y="1857844"/>
                    <a:pt x="3341401" y="1860654"/>
                  </a:cubicBezTo>
                  <a:cubicBezTo>
                    <a:pt x="3003186" y="2077075"/>
                    <a:pt x="2511321" y="2213392"/>
                    <a:pt x="1963712" y="2213392"/>
                  </a:cubicBezTo>
                  <a:cubicBezTo>
                    <a:pt x="1417039" y="2213392"/>
                    <a:pt x="925174" y="2077543"/>
                    <a:pt x="587427" y="1861591"/>
                  </a:cubicBezTo>
                  <a:cubicBezTo>
                    <a:pt x="582743" y="1858780"/>
                    <a:pt x="578527" y="1855970"/>
                    <a:pt x="573842" y="1853159"/>
                  </a:cubicBezTo>
                  <a:cubicBezTo>
                    <a:pt x="419725" y="1752912"/>
                    <a:pt x="298867" y="1635802"/>
                    <a:pt x="220168" y="1506980"/>
                  </a:cubicBezTo>
                  <a:cubicBezTo>
                    <a:pt x="199557" y="1474189"/>
                    <a:pt x="182693" y="1439993"/>
                    <a:pt x="168639" y="1405328"/>
                  </a:cubicBezTo>
                  <a:cubicBezTo>
                    <a:pt x="159271" y="1383780"/>
                    <a:pt x="151307" y="1361294"/>
                    <a:pt x="144280" y="1339277"/>
                  </a:cubicBezTo>
                  <a:cubicBezTo>
                    <a:pt x="139596" y="1323819"/>
                    <a:pt x="137254" y="1314919"/>
                    <a:pt x="137254" y="1314919"/>
                  </a:cubicBezTo>
                  <a:cubicBezTo>
                    <a:pt x="124137" y="1264327"/>
                    <a:pt x="117111" y="1212330"/>
                    <a:pt x="117111" y="1159396"/>
                  </a:cubicBezTo>
                  <a:cubicBezTo>
                    <a:pt x="117111" y="577590"/>
                    <a:pt x="943444" y="105868"/>
                    <a:pt x="1963243" y="105868"/>
                  </a:cubicBezTo>
                  <a:cubicBezTo>
                    <a:pt x="2116424" y="105868"/>
                    <a:pt x="2265389" y="116174"/>
                    <a:pt x="2407327" y="136317"/>
                  </a:cubicBezTo>
                  <a:cubicBezTo>
                    <a:pt x="3212580" y="250148"/>
                    <a:pt x="3808907" y="664720"/>
                    <a:pt x="3808907" y="1159396"/>
                  </a:cubicBezTo>
                  <a:cubicBezTo>
                    <a:pt x="3810312" y="1236220"/>
                    <a:pt x="3796259" y="1310234"/>
                    <a:pt x="3769090" y="138190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23D5549-1092-4966-AB96-5EF8D4A9D616}"/>
                </a:ext>
              </a:extLst>
            </p:cNvPr>
            <p:cNvSpPr/>
            <p:nvPr/>
          </p:nvSpPr>
          <p:spPr>
            <a:xfrm>
              <a:off x="2059859" y="3307329"/>
              <a:ext cx="1473838" cy="841151"/>
            </a:xfrm>
            <a:custGeom>
              <a:avLst/>
              <a:gdLst>
                <a:gd name="connsiteX0" fmla="*/ 2290216 w 3692733"/>
                <a:gd name="connsiteY0" fmla="*/ 30449 h 2107523"/>
                <a:gd name="connsiteX1" fmla="*/ 1846132 w 3692733"/>
                <a:gd name="connsiteY1" fmla="*/ 0 h 2107523"/>
                <a:gd name="connsiteX2" fmla="*/ 0 w 3692733"/>
                <a:gd name="connsiteY2" fmla="*/ 1053528 h 2107523"/>
                <a:gd name="connsiteX3" fmla="*/ 20143 w 3692733"/>
                <a:gd name="connsiteY3" fmla="*/ 1209050 h 2107523"/>
                <a:gd name="connsiteX4" fmla="*/ 27170 w 3692733"/>
                <a:gd name="connsiteY4" fmla="*/ 1233409 h 2107523"/>
                <a:gd name="connsiteX5" fmla="*/ 51529 w 3692733"/>
                <a:gd name="connsiteY5" fmla="*/ 1299460 h 2107523"/>
                <a:gd name="connsiteX6" fmla="*/ 103057 w 3692733"/>
                <a:gd name="connsiteY6" fmla="*/ 1401112 h 2107523"/>
                <a:gd name="connsiteX7" fmla="*/ 456732 w 3692733"/>
                <a:gd name="connsiteY7" fmla="*/ 1747291 h 2107523"/>
                <a:gd name="connsiteX8" fmla="*/ 470316 w 3692733"/>
                <a:gd name="connsiteY8" fmla="*/ 1755723 h 2107523"/>
                <a:gd name="connsiteX9" fmla="*/ 1846601 w 3692733"/>
                <a:gd name="connsiteY9" fmla="*/ 2107524 h 2107523"/>
                <a:gd name="connsiteX10" fmla="*/ 3224291 w 3692733"/>
                <a:gd name="connsiteY10" fmla="*/ 1754786 h 2107523"/>
                <a:gd name="connsiteX11" fmla="*/ 3236939 w 3692733"/>
                <a:gd name="connsiteY11" fmla="*/ 1746354 h 2107523"/>
                <a:gd name="connsiteX12" fmla="*/ 3642610 w 3692733"/>
                <a:gd name="connsiteY12" fmla="*/ 1299460 h 2107523"/>
                <a:gd name="connsiteX13" fmla="*/ 3651511 w 3692733"/>
                <a:gd name="connsiteY13" fmla="*/ 1277912 h 2107523"/>
                <a:gd name="connsiteX14" fmla="*/ 3651979 w 3692733"/>
                <a:gd name="connsiteY14" fmla="*/ 1276038 h 2107523"/>
                <a:gd name="connsiteX15" fmla="*/ 3692734 w 3692733"/>
                <a:gd name="connsiteY15" fmla="*/ 1053996 h 2107523"/>
                <a:gd name="connsiteX16" fmla="*/ 2290216 w 3692733"/>
                <a:gd name="connsiteY16" fmla="*/ 30449 h 2107523"/>
                <a:gd name="connsiteX17" fmla="*/ 3256613 w 3692733"/>
                <a:gd name="connsiteY17" fmla="*/ 1226851 h 2107523"/>
                <a:gd name="connsiteX18" fmla="*/ 3256145 w 3692733"/>
                <a:gd name="connsiteY18" fmla="*/ 1228257 h 2107523"/>
                <a:gd name="connsiteX19" fmla="*/ 3249587 w 3692733"/>
                <a:gd name="connsiteY19" fmla="*/ 1245121 h 2107523"/>
                <a:gd name="connsiteX20" fmla="*/ 3232723 w 3692733"/>
                <a:gd name="connsiteY20" fmla="*/ 1281191 h 2107523"/>
                <a:gd name="connsiteX21" fmla="*/ 3046751 w 3692733"/>
                <a:gd name="connsiteY21" fmla="*/ 1509322 h 2107523"/>
                <a:gd name="connsiteX22" fmla="*/ 1846601 w 3692733"/>
                <a:gd name="connsiteY22" fmla="*/ 1875644 h 2107523"/>
                <a:gd name="connsiteX23" fmla="*/ 646451 w 3692733"/>
                <a:gd name="connsiteY23" fmla="*/ 1509322 h 2107523"/>
                <a:gd name="connsiteX24" fmla="*/ 484838 w 3692733"/>
                <a:gd name="connsiteY24" fmla="*/ 1323819 h 2107523"/>
                <a:gd name="connsiteX25" fmla="*/ 460948 w 3692733"/>
                <a:gd name="connsiteY25" fmla="*/ 1280722 h 2107523"/>
                <a:gd name="connsiteX26" fmla="*/ 444552 w 3692733"/>
                <a:gd name="connsiteY26" fmla="*/ 1244652 h 2107523"/>
                <a:gd name="connsiteX27" fmla="*/ 425346 w 3692733"/>
                <a:gd name="connsiteY27" fmla="*/ 1193123 h 2107523"/>
                <a:gd name="connsiteX28" fmla="*/ 420193 w 3692733"/>
                <a:gd name="connsiteY28" fmla="*/ 1174386 h 2107523"/>
                <a:gd name="connsiteX29" fmla="*/ 404734 w 3692733"/>
                <a:gd name="connsiteY29" fmla="*/ 1053059 h 2107523"/>
                <a:gd name="connsiteX30" fmla="*/ 1846601 w 3692733"/>
                <a:gd name="connsiteY30" fmla="*/ 230005 h 2107523"/>
                <a:gd name="connsiteX31" fmla="*/ 2193717 w 3692733"/>
                <a:gd name="connsiteY31" fmla="*/ 253896 h 2107523"/>
                <a:gd name="connsiteX32" fmla="*/ 3288468 w 3692733"/>
                <a:gd name="connsiteY32" fmla="*/ 1053528 h 2107523"/>
                <a:gd name="connsiteX33" fmla="*/ 3256613 w 3692733"/>
                <a:gd name="connsiteY33" fmla="*/ 1226851 h 210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692733" h="2107523">
                  <a:moveTo>
                    <a:pt x="2290216" y="30449"/>
                  </a:moveTo>
                  <a:cubicBezTo>
                    <a:pt x="2148278" y="10306"/>
                    <a:pt x="1998845" y="0"/>
                    <a:pt x="1846132" y="0"/>
                  </a:cubicBezTo>
                  <a:cubicBezTo>
                    <a:pt x="826801" y="0"/>
                    <a:pt x="0" y="471722"/>
                    <a:pt x="0" y="1053528"/>
                  </a:cubicBezTo>
                  <a:cubicBezTo>
                    <a:pt x="0" y="1106462"/>
                    <a:pt x="6558" y="1158459"/>
                    <a:pt x="20143" y="1209050"/>
                  </a:cubicBezTo>
                  <a:cubicBezTo>
                    <a:pt x="20143" y="1209050"/>
                    <a:pt x="22485" y="1217482"/>
                    <a:pt x="27170" y="1233409"/>
                  </a:cubicBezTo>
                  <a:cubicBezTo>
                    <a:pt x="33728" y="1255426"/>
                    <a:pt x="42160" y="1277912"/>
                    <a:pt x="51529" y="1299460"/>
                  </a:cubicBezTo>
                  <a:cubicBezTo>
                    <a:pt x="65582" y="1334125"/>
                    <a:pt x="82914" y="1367853"/>
                    <a:pt x="103057" y="1401112"/>
                  </a:cubicBezTo>
                  <a:cubicBezTo>
                    <a:pt x="181756" y="1529465"/>
                    <a:pt x="302614" y="1647044"/>
                    <a:pt x="456732" y="1747291"/>
                  </a:cubicBezTo>
                  <a:cubicBezTo>
                    <a:pt x="460948" y="1750102"/>
                    <a:pt x="465632" y="1752912"/>
                    <a:pt x="470316" y="1755723"/>
                  </a:cubicBezTo>
                  <a:cubicBezTo>
                    <a:pt x="808532" y="1971675"/>
                    <a:pt x="1299928" y="2107524"/>
                    <a:pt x="1846601" y="2107524"/>
                  </a:cubicBezTo>
                  <a:cubicBezTo>
                    <a:pt x="2393742" y="2107524"/>
                    <a:pt x="2886075" y="1971675"/>
                    <a:pt x="3224291" y="1754786"/>
                  </a:cubicBezTo>
                  <a:cubicBezTo>
                    <a:pt x="3228507" y="1752444"/>
                    <a:pt x="3232723" y="1749633"/>
                    <a:pt x="3236939" y="1746354"/>
                  </a:cubicBezTo>
                  <a:cubicBezTo>
                    <a:pt x="3430406" y="1620343"/>
                    <a:pt x="3571875" y="1467631"/>
                    <a:pt x="3642610" y="1299460"/>
                  </a:cubicBezTo>
                  <a:cubicBezTo>
                    <a:pt x="3645889" y="1292433"/>
                    <a:pt x="3648700" y="1284938"/>
                    <a:pt x="3651511" y="1277912"/>
                  </a:cubicBezTo>
                  <a:cubicBezTo>
                    <a:pt x="3651979" y="1277443"/>
                    <a:pt x="3651979" y="1276506"/>
                    <a:pt x="3651979" y="1276038"/>
                  </a:cubicBezTo>
                  <a:cubicBezTo>
                    <a:pt x="3679149" y="1204366"/>
                    <a:pt x="3692734" y="1130352"/>
                    <a:pt x="3692734" y="1053996"/>
                  </a:cubicBezTo>
                  <a:cubicBezTo>
                    <a:pt x="3692265" y="558852"/>
                    <a:pt x="3095469" y="144280"/>
                    <a:pt x="2290216" y="30449"/>
                  </a:cubicBezTo>
                  <a:close/>
                  <a:moveTo>
                    <a:pt x="3256613" y="1226851"/>
                  </a:moveTo>
                  <a:cubicBezTo>
                    <a:pt x="3256613" y="1227320"/>
                    <a:pt x="3256613" y="1227788"/>
                    <a:pt x="3256145" y="1228257"/>
                  </a:cubicBezTo>
                  <a:cubicBezTo>
                    <a:pt x="3254271" y="1233878"/>
                    <a:pt x="3251929" y="1239499"/>
                    <a:pt x="3249587" y="1245121"/>
                  </a:cubicBezTo>
                  <a:cubicBezTo>
                    <a:pt x="3244434" y="1257300"/>
                    <a:pt x="3238813" y="1269480"/>
                    <a:pt x="3232723" y="1281191"/>
                  </a:cubicBezTo>
                  <a:cubicBezTo>
                    <a:pt x="3191500" y="1363168"/>
                    <a:pt x="3128260" y="1439993"/>
                    <a:pt x="3046751" y="1509322"/>
                  </a:cubicBezTo>
                  <a:cubicBezTo>
                    <a:pt x="2788171" y="1730427"/>
                    <a:pt x="2346898" y="1875644"/>
                    <a:pt x="1846601" y="1875644"/>
                  </a:cubicBezTo>
                  <a:cubicBezTo>
                    <a:pt x="1346304" y="1875644"/>
                    <a:pt x="905031" y="1729959"/>
                    <a:pt x="646451" y="1509322"/>
                  </a:cubicBezTo>
                  <a:cubicBezTo>
                    <a:pt x="579464" y="1452172"/>
                    <a:pt x="525124" y="1389869"/>
                    <a:pt x="484838" y="1323819"/>
                  </a:cubicBezTo>
                  <a:cubicBezTo>
                    <a:pt x="475938" y="1309766"/>
                    <a:pt x="467974" y="1295244"/>
                    <a:pt x="460948" y="1280722"/>
                  </a:cubicBezTo>
                  <a:cubicBezTo>
                    <a:pt x="454858" y="1269011"/>
                    <a:pt x="449705" y="1256363"/>
                    <a:pt x="444552" y="1244652"/>
                  </a:cubicBezTo>
                  <a:cubicBezTo>
                    <a:pt x="437525" y="1227788"/>
                    <a:pt x="430967" y="1210456"/>
                    <a:pt x="425346" y="1193123"/>
                  </a:cubicBezTo>
                  <a:cubicBezTo>
                    <a:pt x="421598" y="1180944"/>
                    <a:pt x="420193" y="1174386"/>
                    <a:pt x="420193" y="1174386"/>
                  </a:cubicBezTo>
                  <a:cubicBezTo>
                    <a:pt x="409887" y="1135037"/>
                    <a:pt x="404734" y="1094282"/>
                    <a:pt x="404734" y="1053059"/>
                  </a:cubicBezTo>
                  <a:cubicBezTo>
                    <a:pt x="404734" y="598670"/>
                    <a:pt x="1050249" y="230005"/>
                    <a:pt x="1846601" y="230005"/>
                  </a:cubicBezTo>
                  <a:cubicBezTo>
                    <a:pt x="1966054" y="230005"/>
                    <a:pt x="2082696" y="238437"/>
                    <a:pt x="2193717" y="253896"/>
                  </a:cubicBezTo>
                  <a:cubicBezTo>
                    <a:pt x="2822367" y="343368"/>
                    <a:pt x="3288468" y="667062"/>
                    <a:pt x="3288468" y="1053528"/>
                  </a:cubicBezTo>
                  <a:cubicBezTo>
                    <a:pt x="3288468" y="1113020"/>
                    <a:pt x="3277693" y="1170638"/>
                    <a:pt x="3256613" y="1226851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784676-463D-49C0-A688-EB417EA72721}"/>
                </a:ext>
              </a:extLst>
            </p:cNvPr>
            <p:cNvSpPr/>
            <p:nvPr/>
          </p:nvSpPr>
          <p:spPr>
            <a:xfrm>
              <a:off x="2221396" y="3399314"/>
              <a:ext cx="1150951" cy="510599"/>
            </a:xfrm>
            <a:custGeom>
              <a:avLst/>
              <a:gdLst>
                <a:gd name="connsiteX0" fmla="*/ 291703 w 1447862"/>
                <a:gd name="connsiteY0" fmla="*/ 310945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723931 w 1447862"/>
                <a:gd name="connsiteY6" fmla="*/ 0 h 642318"/>
                <a:gd name="connsiteX7" fmla="*/ 898211 w 1447862"/>
                <a:gd name="connsiteY7" fmla="*/ 11995 h 642318"/>
                <a:gd name="connsiteX8" fmla="*/ 1447862 w 1447862"/>
                <a:gd name="connsiteY8" fmla="*/ 413238 h 642318"/>
                <a:gd name="connsiteX9" fmla="*/ 1431868 w 1447862"/>
                <a:gd name="connsiteY9" fmla="*/ 500260 h 642318"/>
                <a:gd name="connsiteX10" fmla="*/ 1431633 w 1447862"/>
                <a:gd name="connsiteY10" fmla="*/ 500966 h 642318"/>
                <a:gd name="connsiteX11" fmla="*/ 1428340 w 1447862"/>
                <a:gd name="connsiteY11" fmla="*/ 509433 h 642318"/>
                <a:gd name="connsiteX12" fmla="*/ 1419873 w 1447862"/>
                <a:gd name="connsiteY12" fmla="*/ 527543 h 642318"/>
                <a:gd name="connsiteX13" fmla="*/ 898211 w 1447862"/>
                <a:gd name="connsiteY13" fmla="*/ 240840 h 642318"/>
                <a:gd name="connsiteX14" fmla="*/ 723931 w 1447862"/>
                <a:gd name="connsiteY14" fmla="*/ 228845 h 642318"/>
                <a:gd name="connsiteX15" fmla="*/ 723790 w 1447862"/>
                <a:gd name="connsiteY15" fmla="*/ 228852 h 642318"/>
                <a:gd name="connsiteX16" fmla="*/ 897976 w 1447862"/>
                <a:gd name="connsiteY16" fmla="*/ 240840 h 642318"/>
                <a:gd name="connsiteX17" fmla="*/ 1419638 w 1447862"/>
                <a:gd name="connsiteY17" fmla="*/ 527778 h 642318"/>
                <a:gd name="connsiteX18" fmla="*/ 1326266 w 1447862"/>
                <a:gd name="connsiteY18" fmla="*/ 642318 h 642318"/>
                <a:gd name="connsiteX19" fmla="*/ 897976 w 1447862"/>
                <a:gd name="connsiteY19" fmla="*/ 470391 h 642318"/>
                <a:gd name="connsiteX20" fmla="*/ 723695 w 1447862"/>
                <a:gd name="connsiteY20" fmla="*/ 458396 h 642318"/>
                <a:gd name="connsiteX21" fmla="*/ 121125 w 1447862"/>
                <a:gd name="connsiteY21" fmla="*/ 642318 h 642318"/>
                <a:gd name="connsiteX22" fmla="*/ 39983 w 1447862"/>
                <a:gd name="connsiteY22" fmla="*/ 549181 h 642318"/>
                <a:gd name="connsiteX23" fmla="*/ 27988 w 1447862"/>
                <a:gd name="connsiteY23" fmla="*/ 527543 h 642318"/>
                <a:gd name="connsiteX24" fmla="*/ 28128 w 1447862"/>
                <a:gd name="connsiteY24" fmla="*/ 527332 h 642318"/>
                <a:gd name="connsiteX25" fmla="*/ 19992 w 1447862"/>
                <a:gd name="connsiteY25" fmla="*/ 509433 h 642318"/>
                <a:gd name="connsiteX26" fmla="*/ 10348 w 1447862"/>
                <a:gd name="connsiteY26" fmla="*/ 483561 h 642318"/>
                <a:gd name="connsiteX27" fmla="*/ 7761 w 1447862"/>
                <a:gd name="connsiteY27" fmla="*/ 474153 h 642318"/>
                <a:gd name="connsiteX28" fmla="*/ 0 w 1447862"/>
                <a:gd name="connsiteY28" fmla="*/ 413238 h 642318"/>
                <a:gd name="connsiteX29" fmla="*/ 723931 w 1447862"/>
                <a:gd name="connsiteY29" fmla="*/ 0 h 642318"/>
                <a:gd name="connsiteX0" fmla="*/ 284867 w 1447862"/>
                <a:gd name="connsiteY0" fmla="*/ 313463 h 642318"/>
                <a:gd name="connsiteX1" fmla="*/ 284880 w 1447862"/>
                <a:gd name="connsiteY1" fmla="*/ 313456 h 642318"/>
                <a:gd name="connsiteX2" fmla="*/ 284867 w 1447862"/>
                <a:gd name="connsiteY2" fmla="*/ 313463 h 642318"/>
                <a:gd name="connsiteX3" fmla="*/ 394336 w 1447862"/>
                <a:gd name="connsiteY3" fmla="*/ 274665 h 642318"/>
                <a:gd name="connsiteX4" fmla="*/ 381637 w 1447862"/>
                <a:gd name="connsiteY4" fmla="*/ 277836 h 642318"/>
                <a:gd name="connsiteX5" fmla="*/ 381607 w 1447862"/>
                <a:gd name="connsiteY5" fmla="*/ 277847 h 642318"/>
                <a:gd name="connsiteX6" fmla="*/ 394336 w 1447862"/>
                <a:gd name="connsiteY6" fmla="*/ 274665 h 642318"/>
                <a:gd name="connsiteX7" fmla="*/ 723931 w 1447862"/>
                <a:gd name="connsiteY7" fmla="*/ 0 h 642318"/>
                <a:gd name="connsiteX8" fmla="*/ 898211 w 1447862"/>
                <a:gd name="connsiteY8" fmla="*/ 11995 h 642318"/>
                <a:gd name="connsiteX9" fmla="*/ 1447862 w 1447862"/>
                <a:gd name="connsiteY9" fmla="*/ 413238 h 642318"/>
                <a:gd name="connsiteX10" fmla="*/ 1431868 w 1447862"/>
                <a:gd name="connsiteY10" fmla="*/ 500260 h 642318"/>
                <a:gd name="connsiteX11" fmla="*/ 1431633 w 1447862"/>
                <a:gd name="connsiteY11" fmla="*/ 500966 h 642318"/>
                <a:gd name="connsiteX12" fmla="*/ 1428340 w 1447862"/>
                <a:gd name="connsiteY12" fmla="*/ 509433 h 642318"/>
                <a:gd name="connsiteX13" fmla="*/ 1419873 w 1447862"/>
                <a:gd name="connsiteY13" fmla="*/ 527543 h 642318"/>
                <a:gd name="connsiteX14" fmla="*/ 898211 w 1447862"/>
                <a:gd name="connsiteY14" fmla="*/ 240840 h 642318"/>
                <a:gd name="connsiteX15" fmla="*/ 723931 w 1447862"/>
                <a:gd name="connsiteY15" fmla="*/ 228845 h 642318"/>
                <a:gd name="connsiteX16" fmla="*/ 723790 w 1447862"/>
                <a:gd name="connsiteY16" fmla="*/ 228852 h 642318"/>
                <a:gd name="connsiteX17" fmla="*/ 897976 w 1447862"/>
                <a:gd name="connsiteY17" fmla="*/ 240840 h 642318"/>
                <a:gd name="connsiteX18" fmla="*/ 1419638 w 1447862"/>
                <a:gd name="connsiteY18" fmla="*/ 527778 h 642318"/>
                <a:gd name="connsiteX19" fmla="*/ 1326266 w 1447862"/>
                <a:gd name="connsiteY19" fmla="*/ 642318 h 642318"/>
                <a:gd name="connsiteX20" fmla="*/ 897976 w 1447862"/>
                <a:gd name="connsiteY20" fmla="*/ 470391 h 642318"/>
                <a:gd name="connsiteX21" fmla="*/ 723695 w 1447862"/>
                <a:gd name="connsiteY21" fmla="*/ 458396 h 642318"/>
                <a:gd name="connsiteX22" fmla="*/ 121125 w 1447862"/>
                <a:gd name="connsiteY22" fmla="*/ 642318 h 642318"/>
                <a:gd name="connsiteX23" fmla="*/ 39983 w 1447862"/>
                <a:gd name="connsiteY23" fmla="*/ 549181 h 642318"/>
                <a:gd name="connsiteX24" fmla="*/ 27988 w 1447862"/>
                <a:gd name="connsiteY24" fmla="*/ 527543 h 642318"/>
                <a:gd name="connsiteX25" fmla="*/ 28128 w 1447862"/>
                <a:gd name="connsiteY25" fmla="*/ 527332 h 642318"/>
                <a:gd name="connsiteX26" fmla="*/ 19992 w 1447862"/>
                <a:gd name="connsiteY26" fmla="*/ 509433 h 642318"/>
                <a:gd name="connsiteX27" fmla="*/ 10348 w 1447862"/>
                <a:gd name="connsiteY27" fmla="*/ 483561 h 642318"/>
                <a:gd name="connsiteX28" fmla="*/ 7761 w 1447862"/>
                <a:gd name="connsiteY28" fmla="*/ 474153 h 642318"/>
                <a:gd name="connsiteX29" fmla="*/ 0 w 1447862"/>
                <a:gd name="connsiteY29" fmla="*/ 413238 h 642318"/>
                <a:gd name="connsiteX30" fmla="*/ 723931 w 1447862"/>
                <a:gd name="connsiteY30" fmla="*/ 0 h 642318"/>
                <a:gd name="connsiteX0" fmla="*/ 394336 w 1447862"/>
                <a:gd name="connsiteY0" fmla="*/ 274665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394336 w 1447862"/>
                <a:gd name="connsiteY3" fmla="*/ 274665 h 642318"/>
                <a:gd name="connsiteX4" fmla="*/ 723931 w 1447862"/>
                <a:gd name="connsiteY4" fmla="*/ 0 h 642318"/>
                <a:gd name="connsiteX5" fmla="*/ 898211 w 1447862"/>
                <a:gd name="connsiteY5" fmla="*/ 11995 h 642318"/>
                <a:gd name="connsiteX6" fmla="*/ 1447862 w 1447862"/>
                <a:gd name="connsiteY6" fmla="*/ 413238 h 642318"/>
                <a:gd name="connsiteX7" fmla="*/ 1431868 w 1447862"/>
                <a:gd name="connsiteY7" fmla="*/ 500260 h 642318"/>
                <a:gd name="connsiteX8" fmla="*/ 1431633 w 1447862"/>
                <a:gd name="connsiteY8" fmla="*/ 500966 h 642318"/>
                <a:gd name="connsiteX9" fmla="*/ 1428340 w 1447862"/>
                <a:gd name="connsiteY9" fmla="*/ 509433 h 642318"/>
                <a:gd name="connsiteX10" fmla="*/ 1419873 w 1447862"/>
                <a:gd name="connsiteY10" fmla="*/ 527543 h 642318"/>
                <a:gd name="connsiteX11" fmla="*/ 898211 w 1447862"/>
                <a:gd name="connsiteY11" fmla="*/ 240840 h 642318"/>
                <a:gd name="connsiteX12" fmla="*/ 723931 w 1447862"/>
                <a:gd name="connsiteY12" fmla="*/ 228845 h 642318"/>
                <a:gd name="connsiteX13" fmla="*/ 723790 w 1447862"/>
                <a:gd name="connsiteY13" fmla="*/ 228852 h 642318"/>
                <a:gd name="connsiteX14" fmla="*/ 897976 w 1447862"/>
                <a:gd name="connsiteY14" fmla="*/ 240840 h 642318"/>
                <a:gd name="connsiteX15" fmla="*/ 1419638 w 1447862"/>
                <a:gd name="connsiteY15" fmla="*/ 527778 h 642318"/>
                <a:gd name="connsiteX16" fmla="*/ 1326266 w 1447862"/>
                <a:gd name="connsiteY16" fmla="*/ 642318 h 642318"/>
                <a:gd name="connsiteX17" fmla="*/ 897976 w 1447862"/>
                <a:gd name="connsiteY17" fmla="*/ 470391 h 642318"/>
                <a:gd name="connsiteX18" fmla="*/ 723695 w 1447862"/>
                <a:gd name="connsiteY18" fmla="*/ 458396 h 642318"/>
                <a:gd name="connsiteX19" fmla="*/ 121125 w 1447862"/>
                <a:gd name="connsiteY19" fmla="*/ 642318 h 642318"/>
                <a:gd name="connsiteX20" fmla="*/ 39983 w 1447862"/>
                <a:gd name="connsiteY20" fmla="*/ 549181 h 642318"/>
                <a:gd name="connsiteX21" fmla="*/ 27988 w 1447862"/>
                <a:gd name="connsiteY21" fmla="*/ 527543 h 642318"/>
                <a:gd name="connsiteX22" fmla="*/ 28128 w 1447862"/>
                <a:gd name="connsiteY22" fmla="*/ 527332 h 642318"/>
                <a:gd name="connsiteX23" fmla="*/ 19992 w 1447862"/>
                <a:gd name="connsiteY23" fmla="*/ 509433 h 642318"/>
                <a:gd name="connsiteX24" fmla="*/ 10348 w 1447862"/>
                <a:gd name="connsiteY24" fmla="*/ 483561 h 642318"/>
                <a:gd name="connsiteX25" fmla="*/ 7761 w 1447862"/>
                <a:gd name="connsiteY25" fmla="*/ 474153 h 642318"/>
                <a:gd name="connsiteX26" fmla="*/ 0 w 1447862"/>
                <a:gd name="connsiteY26" fmla="*/ 413238 h 642318"/>
                <a:gd name="connsiteX27" fmla="*/ 723931 w 1447862"/>
                <a:gd name="connsiteY27" fmla="*/ 0 h 642318"/>
                <a:gd name="connsiteX0" fmla="*/ 381607 w 1447862"/>
                <a:gd name="connsiteY0" fmla="*/ 277847 h 642318"/>
                <a:gd name="connsiteX1" fmla="*/ 381637 w 1447862"/>
                <a:gd name="connsiteY1" fmla="*/ 277836 h 642318"/>
                <a:gd name="connsiteX2" fmla="*/ 381607 w 1447862"/>
                <a:gd name="connsiteY2" fmla="*/ 277847 h 642318"/>
                <a:gd name="connsiteX3" fmla="*/ 723931 w 1447862"/>
                <a:gd name="connsiteY3" fmla="*/ 0 h 642318"/>
                <a:gd name="connsiteX4" fmla="*/ 898211 w 1447862"/>
                <a:gd name="connsiteY4" fmla="*/ 11995 h 642318"/>
                <a:gd name="connsiteX5" fmla="*/ 1447862 w 1447862"/>
                <a:gd name="connsiteY5" fmla="*/ 413238 h 642318"/>
                <a:gd name="connsiteX6" fmla="*/ 1431868 w 1447862"/>
                <a:gd name="connsiteY6" fmla="*/ 500260 h 642318"/>
                <a:gd name="connsiteX7" fmla="*/ 1431633 w 1447862"/>
                <a:gd name="connsiteY7" fmla="*/ 500966 h 642318"/>
                <a:gd name="connsiteX8" fmla="*/ 1428340 w 1447862"/>
                <a:gd name="connsiteY8" fmla="*/ 509433 h 642318"/>
                <a:gd name="connsiteX9" fmla="*/ 1419873 w 1447862"/>
                <a:gd name="connsiteY9" fmla="*/ 527543 h 642318"/>
                <a:gd name="connsiteX10" fmla="*/ 898211 w 1447862"/>
                <a:gd name="connsiteY10" fmla="*/ 240840 h 642318"/>
                <a:gd name="connsiteX11" fmla="*/ 723931 w 1447862"/>
                <a:gd name="connsiteY11" fmla="*/ 228845 h 642318"/>
                <a:gd name="connsiteX12" fmla="*/ 723790 w 1447862"/>
                <a:gd name="connsiteY12" fmla="*/ 228852 h 642318"/>
                <a:gd name="connsiteX13" fmla="*/ 897976 w 1447862"/>
                <a:gd name="connsiteY13" fmla="*/ 240840 h 642318"/>
                <a:gd name="connsiteX14" fmla="*/ 1419638 w 1447862"/>
                <a:gd name="connsiteY14" fmla="*/ 527778 h 642318"/>
                <a:gd name="connsiteX15" fmla="*/ 1326266 w 1447862"/>
                <a:gd name="connsiteY15" fmla="*/ 642318 h 642318"/>
                <a:gd name="connsiteX16" fmla="*/ 897976 w 1447862"/>
                <a:gd name="connsiteY16" fmla="*/ 470391 h 642318"/>
                <a:gd name="connsiteX17" fmla="*/ 723695 w 1447862"/>
                <a:gd name="connsiteY17" fmla="*/ 458396 h 642318"/>
                <a:gd name="connsiteX18" fmla="*/ 121125 w 1447862"/>
                <a:gd name="connsiteY18" fmla="*/ 642318 h 642318"/>
                <a:gd name="connsiteX19" fmla="*/ 39983 w 1447862"/>
                <a:gd name="connsiteY19" fmla="*/ 549181 h 642318"/>
                <a:gd name="connsiteX20" fmla="*/ 27988 w 1447862"/>
                <a:gd name="connsiteY20" fmla="*/ 527543 h 642318"/>
                <a:gd name="connsiteX21" fmla="*/ 28128 w 1447862"/>
                <a:gd name="connsiteY21" fmla="*/ 527332 h 642318"/>
                <a:gd name="connsiteX22" fmla="*/ 19992 w 1447862"/>
                <a:gd name="connsiteY22" fmla="*/ 509433 h 642318"/>
                <a:gd name="connsiteX23" fmla="*/ 10348 w 1447862"/>
                <a:gd name="connsiteY23" fmla="*/ 483561 h 642318"/>
                <a:gd name="connsiteX24" fmla="*/ 7761 w 1447862"/>
                <a:gd name="connsiteY24" fmla="*/ 474153 h 642318"/>
                <a:gd name="connsiteX25" fmla="*/ 0 w 1447862"/>
                <a:gd name="connsiteY25" fmla="*/ 413238 h 642318"/>
                <a:gd name="connsiteX26" fmla="*/ 723931 w 1447862"/>
                <a:gd name="connsiteY26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723790 w 1447862"/>
                <a:gd name="connsiteY9" fmla="*/ 228852 h 642318"/>
                <a:gd name="connsiteX10" fmla="*/ 897976 w 1447862"/>
                <a:gd name="connsiteY10" fmla="*/ 240840 h 642318"/>
                <a:gd name="connsiteX11" fmla="*/ 1419638 w 1447862"/>
                <a:gd name="connsiteY11" fmla="*/ 527778 h 642318"/>
                <a:gd name="connsiteX12" fmla="*/ 1326266 w 1447862"/>
                <a:gd name="connsiteY12" fmla="*/ 642318 h 642318"/>
                <a:gd name="connsiteX13" fmla="*/ 897976 w 1447862"/>
                <a:gd name="connsiteY13" fmla="*/ 470391 h 642318"/>
                <a:gd name="connsiteX14" fmla="*/ 723695 w 1447862"/>
                <a:gd name="connsiteY14" fmla="*/ 458396 h 642318"/>
                <a:gd name="connsiteX15" fmla="*/ 121125 w 1447862"/>
                <a:gd name="connsiteY15" fmla="*/ 642318 h 642318"/>
                <a:gd name="connsiteX16" fmla="*/ 39983 w 1447862"/>
                <a:gd name="connsiteY16" fmla="*/ 549181 h 642318"/>
                <a:gd name="connsiteX17" fmla="*/ 27988 w 1447862"/>
                <a:gd name="connsiteY17" fmla="*/ 527543 h 642318"/>
                <a:gd name="connsiteX18" fmla="*/ 28128 w 1447862"/>
                <a:gd name="connsiteY18" fmla="*/ 527332 h 642318"/>
                <a:gd name="connsiteX19" fmla="*/ 19992 w 1447862"/>
                <a:gd name="connsiteY19" fmla="*/ 509433 h 642318"/>
                <a:gd name="connsiteX20" fmla="*/ 10348 w 1447862"/>
                <a:gd name="connsiteY20" fmla="*/ 483561 h 642318"/>
                <a:gd name="connsiteX21" fmla="*/ 7761 w 1447862"/>
                <a:gd name="connsiteY21" fmla="*/ 474153 h 642318"/>
                <a:gd name="connsiteX22" fmla="*/ 0 w 1447862"/>
                <a:gd name="connsiteY22" fmla="*/ 413238 h 642318"/>
                <a:gd name="connsiteX23" fmla="*/ 723931 w 1447862"/>
                <a:gd name="connsiteY23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897976 w 1447862"/>
                <a:gd name="connsiteY9" fmla="*/ 240840 h 642318"/>
                <a:gd name="connsiteX10" fmla="*/ 1419638 w 1447862"/>
                <a:gd name="connsiteY10" fmla="*/ 527778 h 642318"/>
                <a:gd name="connsiteX11" fmla="*/ 1326266 w 1447862"/>
                <a:gd name="connsiteY11" fmla="*/ 642318 h 642318"/>
                <a:gd name="connsiteX12" fmla="*/ 897976 w 1447862"/>
                <a:gd name="connsiteY12" fmla="*/ 470391 h 642318"/>
                <a:gd name="connsiteX13" fmla="*/ 723695 w 1447862"/>
                <a:gd name="connsiteY13" fmla="*/ 458396 h 642318"/>
                <a:gd name="connsiteX14" fmla="*/ 121125 w 1447862"/>
                <a:gd name="connsiteY14" fmla="*/ 642318 h 642318"/>
                <a:gd name="connsiteX15" fmla="*/ 39983 w 1447862"/>
                <a:gd name="connsiteY15" fmla="*/ 549181 h 642318"/>
                <a:gd name="connsiteX16" fmla="*/ 27988 w 1447862"/>
                <a:gd name="connsiteY16" fmla="*/ 527543 h 642318"/>
                <a:gd name="connsiteX17" fmla="*/ 28128 w 1447862"/>
                <a:gd name="connsiteY17" fmla="*/ 527332 h 642318"/>
                <a:gd name="connsiteX18" fmla="*/ 19992 w 1447862"/>
                <a:gd name="connsiteY18" fmla="*/ 509433 h 642318"/>
                <a:gd name="connsiteX19" fmla="*/ 10348 w 1447862"/>
                <a:gd name="connsiteY19" fmla="*/ 483561 h 642318"/>
                <a:gd name="connsiteX20" fmla="*/ 7761 w 1447862"/>
                <a:gd name="connsiteY20" fmla="*/ 474153 h 642318"/>
                <a:gd name="connsiteX21" fmla="*/ 0 w 1447862"/>
                <a:gd name="connsiteY21" fmla="*/ 413238 h 642318"/>
                <a:gd name="connsiteX22" fmla="*/ 723931 w 1447862"/>
                <a:gd name="connsiteY22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723931 w 1447862"/>
                <a:gd name="connsiteY8" fmla="*/ 228845 h 642318"/>
                <a:gd name="connsiteX9" fmla="*/ 1419638 w 1447862"/>
                <a:gd name="connsiteY9" fmla="*/ 527778 h 642318"/>
                <a:gd name="connsiteX10" fmla="*/ 1326266 w 1447862"/>
                <a:gd name="connsiteY10" fmla="*/ 642318 h 642318"/>
                <a:gd name="connsiteX11" fmla="*/ 897976 w 1447862"/>
                <a:gd name="connsiteY11" fmla="*/ 470391 h 642318"/>
                <a:gd name="connsiteX12" fmla="*/ 723695 w 1447862"/>
                <a:gd name="connsiteY12" fmla="*/ 458396 h 642318"/>
                <a:gd name="connsiteX13" fmla="*/ 121125 w 1447862"/>
                <a:gd name="connsiteY13" fmla="*/ 642318 h 642318"/>
                <a:gd name="connsiteX14" fmla="*/ 39983 w 1447862"/>
                <a:gd name="connsiteY14" fmla="*/ 549181 h 642318"/>
                <a:gd name="connsiteX15" fmla="*/ 27988 w 1447862"/>
                <a:gd name="connsiteY15" fmla="*/ 527543 h 642318"/>
                <a:gd name="connsiteX16" fmla="*/ 28128 w 1447862"/>
                <a:gd name="connsiteY16" fmla="*/ 527332 h 642318"/>
                <a:gd name="connsiteX17" fmla="*/ 19992 w 1447862"/>
                <a:gd name="connsiteY17" fmla="*/ 509433 h 642318"/>
                <a:gd name="connsiteX18" fmla="*/ 10348 w 1447862"/>
                <a:gd name="connsiteY18" fmla="*/ 483561 h 642318"/>
                <a:gd name="connsiteX19" fmla="*/ 7761 w 1447862"/>
                <a:gd name="connsiteY19" fmla="*/ 474153 h 642318"/>
                <a:gd name="connsiteX20" fmla="*/ 0 w 1447862"/>
                <a:gd name="connsiteY20" fmla="*/ 413238 h 642318"/>
                <a:gd name="connsiteX21" fmla="*/ 723931 w 1447862"/>
                <a:gd name="connsiteY21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898211 w 1447862"/>
                <a:gd name="connsiteY7" fmla="*/ 240840 h 642318"/>
                <a:gd name="connsiteX8" fmla="*/ 1419638 w 1447862"/>
                <a:gd name="connsiteY8" fmla="*/ 527778 h 642318"/>
                <a:gd name="connsiteX9" fmla="*/ 1326266 w 1447862"/>
                <a:gd name="connsiteY9" fmla="*/ 642318 h 642318"/>
                <a:gd name="connsiteX10" fmla="*/ 897976 w 1447862"/>
                <a:gd name="connsiteY10" fmla="*/ 470391 h 642318"/>
                <a:gd name="connsiteX11" fmla="*/ 723695 w 1447862"/>
                <a:gd name="connsiteY11" fmla="*/ 458396 h 642318"/>
                <a:gd name="connsiteX12" fmla="*/ 121125 w 1447862"/>
                <a:gd name="connsiteY12" fmla="*/ 642318 h 642318"/>
                <a:gd name="connsiteX13" fmla="*/ 39983 w 1447862"/>
                <a:gd name="connsiteY13" fmla="*/ 549181 h 642318"/>
                <a:gd name="connsiteX14" fmla="*/ 27988 w 1447862"/>
                <a:gd name="connsiteY14" fmla="*/ 527543 h 642318"/>
                <a:gd name="connsiteX15" fmla="*/ 28128 w 1447862"/>
                <a:gd name="connsiteY15" fmla="*/ 527332 h 642318"/>
                <a:gd name="connsiteX16" fmla="*/ 19992 w 1447862"/>
                <a:gd name="connsiteY16" fmla="*/ 509433 h 642318"/>
                <a:gd name="connsiteX17" fmla="*/ 10348 w 1447862"/>
                <a:gd name="connsiteY17" fmla="*/ 483561 h 642318"/>
                <a:gd name="connsiteX18" fmla="*/ 7761 w 1447862"/>
                <a:gd name="connsiteY18" fmla="*/ 474153 h 642318"/>
                <a:gd name="connsiteX19" fmla="*/ 0 w 1447862"/>
                <a:gd name="connsiteY19" fmla="*/ 413238 h 642318"/>
                <a:gd name="connsiteX20" fmla="*/ 723931 w 1447862"/>
                <a:gd name="connsiteY20" fmla="*/ 0 h 642318"/>
                <a:gd name="connsiteX0" fmla="*/ 723931 w 1447862"/>
                <a:gd name="connsiteY0" fmla="*/ 0 h 642318"/>
                <a:gd name="connsiteX1" fmla="*/ 898211 w 1447862"/>
                <a:gd name="connsiteY1" fmla="*/ 11995 h 642318"/>
                <a:gd name="connsiteX2" fmla="*/ 1447862 w 1447862"/>
                <a:gd name="connsiteY2" fmla="*/ 413238 h 642318"/>
                <a:gd name="connsiteX3" fmla="*/ 1431868 w 1447862"/>
                <a:gd name="connsiteY3" fmla="*/ 500260 h 642318"/>
                <a:gd name="connsiteX4" fmla="*/ 1431633 w 1447862"/>
                <a:gd name="connsiteY4" fmla="*/ 500966 h 642318"/>
                <a:gd name="connsiteX5" fmla="*/ 1428340 w 1447862"/>
                <a:gd name="connsiteY5" fmla="*/ 509433 h 642318"/>
                <a:gd name="connsiteX6" fmla="*/ 1419873 w 1447862"/>
                <a:gd name="connsiteY6" fmla="*/ 527543 h 642318"/>
                <a:gd name="connsiteX7" fmla="*/ 1419638 w 1447862"/>
                <a:gd name="connsiteY7" fmla="*/ 527778 h 642318"/>
                <a:gd name="connsiteX8" fmla="*/ 1326266 w 1447862"/>
                <a:gd name="connsiteY8" fmla="*/ 642318 h 642318"/>
                <a:gd name="connsiteX9" fmla="*/ 897976 w 1447862"/>
                <a:gd name="connsiteY9" fmla="*/ 470391 h 642318"/>
                <a:gd name="connsiteX10" fmla="*/ 723695 w 1447862"/>
                <a:gd name="connsiteY10" fmla="*/ 458396 h 642318"/>
                <a:gd name="connsiteX11" fmla="*/ 121125 w 1447862"/>
                <a:gd name="connsiteY11" fmla="*/ 642318 h 642318"/>
                <a:gd name="connsiteX12" fmla="*/ 39983 w 1447862"/>
                <a:gd name="connsiteY12" fmla="*/ 549181 h 642318"/>
                <a:gd name="connsiteX13" fmla="*/ 27988 w 1447862"/>
                <a:gd name="connsiteY13" fmla="*/ 527543 h 642318"/>
                <a:gd name="connsiteX14" fmla="*/ 28128 w 1447862"/>
                <a:gd name="connsiteY14" fmla="*/ 527332 h 642318"/>
                <a:gd name="connsiteX15" fmla="*/ 19992 w 1447862"/>
                <a:gd name="connsiteY15" fmla="*/ 509433 h 642318"/>
                <a:gd name="connsiteX16" fmla="*/ 10348 w 1447862"/>
                <a:gd name="connsiteY16" fmla="*/ 483561 h 642318"/>
                <a:gd name="connsiteX17" fmla="*/ 7761 w 1447862"/>
                <a:gd name="connsiteY17" fmla="*/ 474153 h 642318"/>
                <a:gd name="connsiteX18" fmla="*/ 0 w 1447862"/>
                <a:gd name="connsiteY18" fmla="*/ 413238 h 642318"/>
                <a:gd name="connsiteX19" fmla="*/ 723931 w 1447862"/>
                <a:gd name="connsiteY19" fmla="*/ 0 h 64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47862" h="642318">
                  <a:moveTo>
                    <a:pt x="723931" y="0"/>
                  </a:moveTo>
                  <a:cubicBezTo>
                    <a:pt x="783906" y="0"/>
                    <a:pt x="842470" y="4233"/>
                    <a:pt x="898211" y="11995"/>
                  </a:cubicBezTo>
                  <a:cubicBezTo>
                    <a:pt x="1213843" y="56682"/>
                    <a:pt x="1447862" y="219202"/>
                    <a:pt x="1447862" y="413238"/>
                  </a:cubicBezTo>
                  <a:cubicBezTo>
                    <a:pt x="1447862" y="443342"/>
                    <a:pt x="1442452" y="472272"/>
                    <a:pt x="1431868" y="500260"/>
                  </a:cubicBezTo>
                  <a:cubicBezTo>
                    <a:pt x="1431868" y="500495"/>
                    <a:pt x="1431868" y="500730"/>
                    <a:pt x="1431633" y="500966"/>
                  </a:cubicBezTo>
                  <a:cubicBezTo>
                    <a:pt x="1430693" y="503788"/>
                    <a:pt x="1429517" y="506610"/>
                    <a:pt x="1428340" y="509433"/>
                  </a:cubicBezTo>
                  <a:cubicBezTo>
                    <a:pt x="1425753" y="515547"/>
                    <a:pt x="1422931" y="521663"/>
                    <a:pt x="1419873" y="527543"/>
                  </a:cubicBezTo>
                  <a:cubicBezTo>
                    <a:pt x="1418423" y="530601"/>
                    <a:pt x="1435239" y="508649"/>
                    <a:pt x="1419638" y="527778"/>
                  </a:cubicBezTo>
                  <a:cubicBezTo>
                    <a:pt x="1398941" y="568937"/>
                    <a:pt x="1367190" y="607509"/>
                    <a:pt x="1326266" y="642318"/>
                  </a:cubicBezTo>
                  <a:cubicBezTo>
                    <a:pt x="1227484" y="557883"/>
                    <a:pt x="1075783" y="495556"/>
                    <a:pt x="897976" y="470391"/>
                  </a:cubicBezTo>
                  <a:cubicBezTo>
                    <a:pt x="842234" y="462394"/>
                    <a:pt x="783670" y="458396"/>
                    <a:pt x="723695" y="458396"/>
                  </a:cubicBezTo>
                  <a:cubicBezTo>
                    <a:pt x="472507" y="458396"/>
                    <a:pt x="250953" y="531306"/>
                    <a:pt x="121125" y="642318"/>
                  </a:cubicBezTo>
                  <a:cubicBezTo>
                    <a:pt x="87493" y="613624"/>
                    <a:pt x="60210" y="582343"/>
                    <a:pt x="39983" y="549181"/>
                  </a:cubicBezTo>
                  <a:cubicBezTo>
                    <a:pt x="35514" y="542125"/>
                    <a:pt x="31516" y="534834"/>
                    <a:pt x="27988" y="527543"/>
                  </a:cubicBezTo>
                  <a:cubicBezTo>
                    <a:pt x="28035" y="527473"/>
                    <a:pt x="28081" y="527402"/>
                    <a:pt x="28128" y="527332"/>
                  </a:cubicBezTo>
                  <a:lnTo>
                    <a:pt x="19992" y="509433"/>
                  </a:lnTo>
                  <a:cubicBezTo>
                    <a:pt x="16463" y="500966"/>
                    <a:pt x="13171" y="492263"/>
                    <a:pt x="10348" y="483561"/>
                  </a:cubicBezTo>
                  <a:cubicBezTo>
                    <a:pt x="8467" y="477446"/>
                    <a:pt x="7761" y="474153"/>
                    <a:pt x="7761" y="474153"/>
                  </a:cubicBezTo>
                  <a:cubicBezTo>
                    <a:pt x="2587" y="454397"/>
                    <a:pt x="0" y="433935"/>
                    <a:pt x="0" y="413238"/>
                  </a:cubicBezTo>
                  <a:cubicBezTo>
                    <a:pt x="0" y="185098"/>
                    <a:pt x="324099" y="0"/>
                    <a:pt x="72393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468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2923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0822A90-9817-46D1-969A-B53D8040EC15}"/>
                </a:ext>
              </a:extLst>
            </p:cNvPr>
            <p:cNvSpPr/>
            <p:nvPr/>
          </p:nvSpPr>
          <p:spPr>
            <a:xfrm>
              <a:off x="2317682" y="3763707"/>
              <a:ext cx="958003" cy="292412"/>
            </a:xfrm>
            <a:custGeom>
              <a:avLst/>
              <a:gdLst>
                <a:gd name="connsiteX0" fmla="*/ 2400300 w 2400300"/>
                <a:gd name="connsiteY0" fmla="*/ 366322 h 732644"/>
                <a:gd name="connsiteX1" fmla="*/ 1200150 w 2400300"/>
                <a:gd name="connsiteY1" fmla="*/ 732644 h 732644"/>
                <a:gd name="connsiteX2" fmla="*/ 0 w 2400300"/>
                <a:gd name="connsiteY2" fmla="*/ 366322 h 732644"/>
                <a:gd name="connsiteX3" fmla="*/ 1200150 w 2400300"/>
                <a:gd name="connsiteY3" fmla="*/ 0 h 732644"/>
                <a:gd name="connsiteX4" fmla="*/ 1547266 w 2400300"/>
                <a:gd name="connsiteY4" fmla="*/ 23891 h 732644"/>
                <a:gd name="connsiteX5" fmla="*/ 2400300 w 2400300"/>
                <a:gd name="connsiteY5" fmla="*/ 366322 h 732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0300" h="732644">
                  <a:moveTo>
                    <a:pt x="2400300" y="366322"/>
                  </a:moveTo>
                  <a:cubicBezTo>
                    <a:pt x="2141720" y="587427"/>
                    <a:pt x="1700447" y="732644"/>
                    <a:pt x="1200150" y="732644"/>
                  </a:cubicBezTo>
                  <a:cubicBezTo>
                    <a:pt x="699853" y="732644"/>
                    <a:pt x="258580" y="586959"/>
                    <a:pt x="0" y="366322"/>
                  </a:cubicBezTo>
                  <a:cubicBezTo>
                    <a:pt x="258580" y="145217"/>
                    <a:pt x="699385" y="0"/>
                    <a:pt x="1200150" y="0"/>
                  </a:cubicBezTo>
                  <a:cubicBezTo>
                    <a:pt x="1319603" y="0"/>
                    <a:pt x="1436245" y="7964"/>
                    <a:pt x="1547266" y="23891"/>
                  </a:cubicBezTo>
                  <a:cubicBezTo>
                    <a:pt x="1901409" y="74014"/>
                    <a:pt x="2203554" y="198151"/>
                    <a:pt x="2400300" y="3663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4683" cap="flat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B3FFF48-6E26-4C47-81A1-2A57948765D6}"/>
                </a:ext>
              </a:extLst>
            </p:cNvPr>
            <p:cNvSpPr/>
            <p:nvPr/>
          </p:nvSpPr>
          <p:spPr>
            <a:xfrm>
              <a:off x="2046024" y="3826154"/>
              <a:ext cx="1517213" cy="765617"/>
            </a:xfrm>
            <a:custGeom>
              <a:avLst/>
              <a:gdLst>
                <a:gd name="connsiteX0" fmla="*/ 3801412 w 3801411"/>
                <a:gd name="connsiteY0" fmla="*/ 0 h 1918272"/>
                <a:gd name="connsiteX1" fmla="*/ 3102027 w 3801411"/>
                <a:gd name="connsiteY1" fmla="*/ 1279785 h 1918272"/>
                <a:gd name="connsiteX2" fmla="*/ 2431217 w 3801411"/>
                <a:gd name="connsiteY2" fmla="*/ 1918273 h 1918272"/>
                <a:gd name="connsiteX3" fmla="*/ 1335061 w 3801411"/>
                <a:gd name="connsiteY3" fmla="*/ 1410949 h 1918272"/>
                <a:gd name="connsiteX4" fmla="*/ 0 w 3801411"/>
                <a:gd name="connsiteY4" fmla="*/ 86662 h 1918272"/>
                <a:gd name="connsiteX5" fmla="*/ 26701 w 3801411"/>
                <a:gd name="connsiteY5" fmla="*/ 135848 h 1918272"/>
                <a:gd name="connsiteX6" fmla="*/ 1881734 w 3801411"/>
                <a:gd name="connsiteY6" fmla="*/ 913463 h 1918272"/>
                <a:gd name="connsiteX7" fmla="*/ 3792512 w 3801411"/>
                <a:gd name="connsiteY7" fmla="*/ 24359 h 1918272"/>
                <a:gd name="connsiteX8" fmla="*/ 3801412 w 3801411"/>
                <a:gd name="connsiteY8" fmla="*/ 0 h 1918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411" h="1918272">
                  <a:moveTo>
                    <a:pt x="3801412" y="0"/>
                  </a:moveTo>
                  <a:cubicBezTo>
                    <a:pt x="3735362" y="208925"/>
                    <a:pt x="3520815" y="809469"/>
                    <a:pt x="3102027" y="1279785"/>
                  </a:cubicBezTo>
                  <a:cubicBezTo>
                    <a:pt x="2790982" y="1629712"/>
                    <a:pt x="2431217" y="1918273"/>
                    <a:pt x="2431217" y="1918273"/>
                  </a:cubicBezTo>
                  <a:cubicBezTo>
                    <a:pt x="2215734" y="1745417"/>
                    <a:pt x="2055526" y="1801630"/>
                    <a:pt x="1335061" y="1410949"/>
                  </a:cubicBezTo>
                  <a:cubicBezTo>
                    <a:pt x="473127" y="943443"/>
                    <a:pt x="120858" y="348990"/>
                    <a:pt x="0" y="86662"/>
                  </a:cubicBezTo>
                  <a:cubicBezTo>
                    <a:pt x="8432" y="103057"/>
                    <a:pt x="17332" y="119453"/>
                    <a:pt x="26701" y="135848"/>
                  </a:cubicBezTo>
                  <a:cubicBezTo>
                    <a:pt x="294182" y="588364"/>
                    <a:pt x="1024016" y="913463"/>
                    <a:pt x="1881734" y="913463"/>
                  </a:cubicBezTo>
                  <a:cubicBezTo>
                    <a:pt x="2807845" y="913463"/>
                    <a:pt x="3585460" y="534493"/>
                    <a:pt x="3792512" y="24359"/>
                  </a:cubicBezTo>
                  <a:cubicBezTo>
                    <a:pt x="3795323" y="15927"/>
                    <a:pt x="3798133" y="7963"/>
                    <a:pt x="3801412" y="0"/>
                  </a:cubicBezTo>
                  <a:close/>
                </a:path>
              </a:pathLst>
            </a:custGeom>
            <a:solidFill>
              <a:schemeClr val="accent1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48692F3-3312-45AC-99AE-0CC1589B42D2}"/>
                </a:ext>
              </a:extLst>
            </p:cNvPr>
            <p:cNvSpPr/>
            <p:nvPr/>
          </p:nvSpPr>
          <p:spPr>
            <a:xfrm>
              <a:off x="2641130" y="4873526"/>
              <a:ext cx="315969" cy="101147"/>
            </a:xfrm>
            <a:custGeom>
              <a:avLst/>
              <a:gdLst>
                <a:gd name="connsiteX0" fmla="*/ 791668 w 791668"/>
                <a:gd name="connsiteY0" fmla="*/ 0 h 253427"/>
                <a:gd name="connsiteX1" fmla="*/ 789794 w 791668"/>
                <a:gd name="connsiteY1" fmla="*/ 21080 h 253427"/>
                <a:gd name="connsiteX2" fmla="*/ 779020 w 791668"/>
                <a:gd name="connsiteY2" fmla="*/ 75419 h 253427"/>
                <a:gd name="connsiteX3" fmla="*/ 396302 w 791668"/>
                <a:gd name="connsiteY3" fmla="*/ 253427 h 253427"/>
                <a:gd name="connsiteX4" fmla="*/ 24359 w 791668"/>
                <a:gd name="connsiteY4" fmla="*/ 97904 h 253427"/>
                <a:gd name="connsiteX5" fmla="*/ 13585 w 791668"/>
                <a:gd name="connsiteY5" fmla="*/ 75419 h 253427"/>
                <a:gd name="connsiteX6" fmla="*/ 2811 w 791668"/>
                <a:gd name="connsiteY6" fmla="*/ 21080 h 253427"/>
                <a:gd name="connsiteX7" fmla="*/ 0 w 791668"/>
                <a:gd name="connsiteY7" fmla="*/ 8900 h 253427"/>
                <a:gd name="connsiteX8" fmla="*/ 390213 w 791668"/>
                <a:gd name="connsiteY8" fmla="*/ 119921 h 253427"/>
                <a:gd name="connsiteX9" fmla="*/ 791668 w 791668"/>
                <a:gd name="connsiteY9" fmla="*/ 0 h 253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1668" h="253427">
                  <a:moveTo>
                    <a:pt x="791668" y="0"/>
                  </a:moveTo>
                  <a:lnTo>
                    <a:pt x="789794" y="21080"/>
                  </a:lnTo>
                  <a:cubicBezTo>
                    <a:pt x="789794" y="39818"/>
                    <a:pt x="786047" y="57618"/>
                    <a:pt x="779020" y="75419"/>
                  </a:cubicBezTo>
                  <a:cubicBezTo>
                    <a:pt x="737797" y="177540"/>
                    <a:pt x="581806" y="253427"/>
                    <a:pt x="396302" y="253427"/>
                  </a:cubicBezTo>
                  <a:cubicBezTo>
                    <a:pt x="224384" y="253427"/>
                    <a:pt x="78230" y="188314"/>
                    <a:pt x="24359" y="97904"/>
                  </a:cubicBezTo>
                  <a:cubicBezTo>
                    <a:pt x="20143" y="90878"/>
                    <a:pt x="16395" y="82914"/>
                    <a:pt x="13585" y="75419"/>
                  </a:cubicBezTo>
                  <a:cubicBezTo>
                    <a:pt x="6558" y="58087"/>
                    <a:pt x="2811" y="39818"/>
                    <a:pt x="2811" y="21080"/>
                  </a:cubicBezTo>
                  <a:lnTo>
                    <a:pt x="0" y="8900"/>
                  </a:lnTo>
                  <a:cubicBezTo>
                    <a:pt x="91346" y="76356"/>
                    <a:pt x="232347" y="119921"/>
                    <a:pt x="390213" y="119921"/>
                  </a:cubicBezTo>
                  <a:cubicBezTo>
                    <a:pt x="554636" y="120390"/>
                    <a:pt x="700790" y="73077"/>
                    <a:pt x="791668" y="0"/>
                  </a:cubicBezTo>
                  <a:close/>
                </a:path>
              </a:pathLst>
            </a:custGeom>
            <a:solidFill>
              <a:srgbClr val="F4E5AC"/>
            </a:solidFill>
            <a:ln w="46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9ED12F12-F875-4284-8F81-19C2B5745485}"/>
              </a:ext>
            </a:extLst>
          </p:cNvPr>
          <p:cNvSpPr/>
          <p:nvPr/>
        </p:nvSpPr>
        <p:spPr>
          <a:xfrm>
            <a:off x="8962193" y="3347170"/>
            <a:ext cx="1874922" cy="1874918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7E25A05-BE2D-4385-9092-6A73498464A2}"/>
              </a:ext>
            </a:extLst>
          </p:cNvPr>
          <p:cNvSpPr txBox="1"/>
          <p:nvPr/>
        </p:nvSpPr>
        <p:spPr>
          <a:xfrm>
            <a:off x="8959284" y="3749007"/>
            <a:ext cx="1918451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50</a:t>
            </a:r>
            <a:r>
              <a:rPr lang="ru-RU" sz="4547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r>
              <a:rPr lang="ru-RU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 </a:t>
            </a:r>
            <a:endParaRPr lang="en-US" sz="4547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97A4C4-9ED3-4D6B-B774-162A7C7CBA95}"/>
              </a:ext>
            </a:extLst>
          </p:cNvPr>
          <p:cNvSpPr txBox="1"/>
          <p:nvPr/>
        </p:nvSpPr>
        <p:spPr>
          <a:xfrm>
            <a:off x="8684867" y="4394400"/>
            <a:ext cx="2357572" cy="39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49244D9-8048-1341-B5F5-6D01E77D37E0}"/>
              </a:ext>
            </a:extLst>
          </p:cNvPr>
          <p:cNvSpPr txBox="1"/>
          <p:nvPr/>
        </p:nvSpPr>
        <p:spPr>
          <a:xfrm>
            <a:off x="14435426" y="3771168"/>
            <a:ext cx="2357572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9A4A9C7-1AF5-3F49-9983-BE314106F680}"/>
              </a:ext>
            </a:extLst>
          </p:cNvPr>
          <p:cNvSpPr txBox="1"/>
          <p:nvPr/>
        </p:nvSpPr>
        <p:spPr>
          <a:xfrm>
            <a:off x="14435426" y="3771168"/>
            <a:ext cx="2357572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0AE3017-FDC7-E844-A819-68A2AE518745}"/>
              </a:ext>
            </a:extLst>
          </p:cNvPr>
          <p:cNvSpPr txBox="1"/>
          <p:nvPr/>
        </p:nvSpPr>
        <p:spPr>
          <a:xfrm>
            <a:off x="14506298" y="3771168"/>
            <a:ext cx="2357572" cy="576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49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BA53861-5321-460C-BCC1-A2B9E0486D12}"/>
              </a:ext>
            </a:extLst>
          </p:cNvPr>
          <p:cNvSpPr/>
          <p:nvPr/>
        </p:nvSpPr>
        <p:spPr>
          <a:xfrm>
            <a:off x="14311049" y="3347170"/>
            <a:ext cx="1874923" cy="1874918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114B2B2-0D6C-4179-8387-C5148BB31D18}"/>
              </a:ext>
            </a:extLst>
          </p:cNvPr>
          <p:cNvSpPr txBox="1"/>
          <p:nvPr/>
        </p:nvSpPr>
        <p:spPr>
          <a:xfrm>
            <a:off x="14308118" y="3749007"/>
            <a:ext cx="187492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85</a:t>
            </a:r>
            <a:r>
              <a:rPr lang="ru-RU" sz="4547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EAE353-A945-4053-972A-5077AAE52269}"/>
              </a:ext>
            </a:extLst>
          </p:cNvPr>
          <p:cNvSpPr txBox="1"/>
          <p:nvPr/>
        </p:nvSpPr>
        <p:spPr>
          <a:xfrm>
            <a:off x="14015724" y="4394400"/>
            <a:ext cx="2357572" cy="39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7F278F7-FE98-4823-993A-DCBE17E96CB9}"/>
              </a:ext>
            </a:extLst>
          </p:cNvPr>
          <p:cNvSpPr/>
          <p:nvPr/>
        </p:nvSpPr>
        <p:spPr>
          <a:xfrm>
            <a:off x="3613357" y="3347170"/>
            <a:ext cx="1874924" cy="1874918"/>
          </a:xfrm>
          <a:prstGeom prst="ellipse">
            <a:avLst/>
          </a:prstGeom>
          <a:solidFill>
            <a:srgbClr val="3333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891D7A-0405-46E8-8A8A-A5D30B216EE2}"/>
              </a:ext>
            </a:extLst>
          </p:cNvPr>
          <p:cNvSpPr txBox="1"/>
          <p:nvPr/>
        </p:nvSpPr>
        <p:spPr>
          <a:xfrm>
            <a:off x="3703155" y="3749007"/>
            <a:ext cx="1782195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34</a:t>
            </a:r>
            <a:r>
              <a:rPr lang="ru-RU" sz="4547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4449925-ED8B-4328-9359-B68C6FF54F36}"/>
              </a:ext>
            </a:extLst>
          </p:cNvPr>
          <p:cNvSpPr txBox="1"/>
          <p:nvPr/>
        </p:nvSpPr>
        <p:spPr>
          <a:xfrm>
            <a:off x="3336031" y="4394400"/>
            <a:ext cx="2357574" cy="39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949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8FE5303-6D00-41DE-9E56-4E0E760155D8}"/>
              </a:ext>
            </a:extLst>
          </p:cNvPr>
          <p:cNvSpPr txBox="1"/>
          <p:nvPr/>
        </p:nvSpPr>
        <p:spPr>
          <a:xfrm>
            <a:off x="7996539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FCC8676-D5FE-4BFF-A95B-48DA20CBB151}"/>
              </a:ext>
            </a:extLst>
          </p:cNvPr>
          <p:cNvSpPr txBox="1"/>
          <p:nvPr/>
        </p:nvSpPr>
        <p:spPr>
          <a:xfrm>
            <a:off x="13472970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D1D9B4F-9603-4945-8C1B-384AB26EF447}"/>
              </a:ext>
            </a:extLst>
          </p:cNvPr>
          <p:cNvSpPr txBox="1"/>
          <p:nvPr/>
        </p:nvSpPr>
        <p:spPr>
          <a:xfrm>
            <a:off x="2647694" y="8941796"/>
            <a:ext cx="3806245" cy="940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 и место обучения кадров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941F4A2-CF94-4198-D817-C7A138CBE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101</a:t>
            </a:fld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2051F-874A-3C4C-3C6C-674BA79AC936}"/>
              </a:ext>
            </a:extLst>
          </p:cNvPr>
          <p:cNvSpPr txBox="1"/>
          <p:nvPr/>
        </p:nvSpPr>
        <p:spPr>
          <a:xfrm>
            <a:off x="3800089" y="735763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557219-F4CB-9D78-DE97-0BDC1A453A47}"/>
              </a:ext>
            </a:extLst>
          </p:cNvPr>
          <p:cNvSpPr txBox="1"/>
          <p:nvPr/>
        </p:nvSpPr>
        <p:spPr>
          <a:xfrm>
            <a:off x="719138" y="1296655"/>
            <a:ext cx="18326100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77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Chart 87">
            <a:extLst>
              <a:ext uri="{FF2B5EF4-FFF2-40B4-BE49-F238E27FC236}">
                <a16:creationId xmlns:a16="http://schemas.microsoft.com/office/drawing/2014/main" id="{B55B5501-4054-7349-81CB-D2D4BD1591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5889039"/>
              </p:ext>
            </p:extLst>
          </p:nvPr>
        </p:nvGraphicFramePr>
        <p:xfrm>
          <a:off x="1926259" y="2529221"/>
          <a:ext cx="15946805" cy="735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66958BD-FF36-3C75-B4D8-C75C5A5AB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102</a:t>
            </a:fld>
            <a:endParaRPr lang="ru-RU" sz="1600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67D0EE28-502F-E383-EB7F-5EF80F96CCE4}"/>
              </a:ext>
            </a:extLst>
          </p:cNvPr>
          <p:cNvSpPr txBox="1">
            <a:spLocks/>
          </p:cNvSpPr>
          <p:nvPr/>
        </p:nvSpPr>
        <p:spPr>
          <a:xfrm>
            <a:off x="2030700" y="728513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27128803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BDC8E6A5-2BD7-4FE2-A869-2D5DD3D29780}"/>
              </a:ext>
            </a:extLst>
          </p:cNvPr>
          <p:cNvSpPr txBox="1"/>
          <p:nvPr/>
        </p:nvSpPr>
        <p:spPr>
          <a:xfrm>
            <a:off x="2640726" y="6552216"/>
            <a:ext cx="4150774" cy="452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chemeClr val="tx1"/>
                </a:solidFill>
              </a:rPr>
              <a:t>С другой стороны рамки</a:t>
            </a:r>
            <a:endParaRPr lang="en-US" sz="24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23B2A5-37C2-4B17-938C-E82FD452B742}"/>
              </a:ext>
            </a:extLst>
          </p:cNvPr>
          <p:cNvSpPr txBox="1"/>
          <p:nvPr/>
        </p:nvSpPr>
        <p:spPr>
          <a:xfrm>
            <a:off x="6791500" y="6636586"/>
            <a:ext cx="13787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rgbClr val="45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E07665-6CE4-4F61-8C47-4C160A6CAEE3}"/>
              </a:ext>
            </a:extLst>
          </p:cNvPr>
          <p:cNvSpPr txBox="1"/>
          <p:nvPr/>
        </p:nvSpPr>
        <p:spPr>
          <a:xfrm>
            <a:off x="2640726" y="7701524"/>
            <a:ext cx="4150774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7E0E03-4E80-465A-A3B6-7B55FDB82468}"/>
              </a:ext>
            </a:extLst>
          </p:cNvPr>
          <p:cNvSpPr txBox="1"/>
          <p:nvPr/>
        </p:nvSpPr>
        <p:spPr>
          <a:xfrm>
            <a:off x="6791500" y="7757770"/>
            <a:ext cx="13787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2800" baseline="300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1C03E8-A6B9-4ACB-A228-F208B651FEBB}"/>
              </a:ext>
            </a:extLst>
          </p:cNvPr>
          <p:cNvSpPr txBox="1"/>
          <p:nvPr/>
        </p:nvSpPr>
        <p:spPr>
          <a:xfrm>
            <a:off x="2640726" y="8850772"/>
            <a:ext cx="4150774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52D53D-4DF7-4684-B432-DC83DEDC9716}"/>
              </a:ext>
            </a:extLst>
          </p:cNvPr>
          <p:cNvSpPr txBox="1"/>
          <p:nvPr/>
        </p:nvSpPr>
        <p:spPr>
          <a:xfrm>
            <a:off x="6791500" y="8850772"/>
            <a:ext cx="137874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28</a:t>
            </a:r>
            <a:r>
              <a:rPr lang="en-US" sz="2800" baseline="300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824E22-34D6-4C4C-8E2F-6A7471E67CE2}"/>
              </a:ext>
            </a:extLst>
          </p:cNvPr>
          <p:cNvSpPr txBox="1"/>
          <p:nvPr/>
        </p:nvSpPr>
        <p:spPr>
          <a:xfrm>
            <a:off x="1488654" y="4787118"/>
            <a:ext cx="6681577" cy="81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53"/>
              </a:lnSpc>
            </a:pPr>
            <a:r>
              <a:rPr lang="ru-RU" sz="1968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</a:t>
            </a:r>
            <a:endParaRPr lang="en-US" sz="1968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E050A3-6A2B-4C92-9FF9-76945CB833AC}"/>
              </a:ext>
            </a:extLst>
          </p:cNvPr>
          <p:cNvSpPr txBox="1"/>
          <p:nvPr/>
        </p:nvSpPr>
        <p:spPr>
          <a:xfrm>
            <a:off x="1488653" y="4191108"/>
            <a:ext cx="733681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Текст с акцентом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— Дополнительная информация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C3C9FC2-081B-49B7-9C66-D27CE97C4CEF}"/>
              </a:ext>
            </a:extLst>
          </p:cNvPr>
          <p:cNvCxnSpPr>
            <a:cxnSpLocks/>
          </p:cNvCxnSpPr>
          <p:nvPr/>
        </p:nvCxnSpPr>
        <p:spPr>
          <a:xfrm>
            <a:off x="8825484" y="4385210"/>
            <a:ext cx="0" cy="5097772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hart 87">
            <a:extLst>
              <a:ext uri="{FF2B5EF4-FFF2-40B4-BE49-F238E27FC236}">
                <a16:creationId xmlns:a16="http://schemas.microsoft.com/office/drawing/2014/main" id="{8C8F2BFB-1EC0-2343-89FB-D0024AA404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0480762"/>
              </p:ext>
            </p:extLst>
          </p:nvPr>
        </p:nvGraphicFramePr>
        <p:xfrm>
          <a:off x="9548100" y="4286369"/>
          <a:ext cx="9387168" cy="5349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5C5DAD-5932-9D5F-D8F4-5C7E8281E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103</a:t>
            </a:fld>
            <a:endParaRPr lang="ru-RU" sz="1600" dirty="0"/>
          </a:p>
        </p:txBody>
      </p:sp>
      <p:sp>
        <p:nvSpPr>
          <p:cNvPr id="3" name="Oval 301">
            <a:extLst>
              <a:ext uri="{FF2B5EF4-FFF2-40B4-BE49-F238E27FC236}">
                <a16:creationId xmlns:a16="http://schemas.microsoft.com/office/drawing/2014/main" id="{F534EE02-344A-6482-CB03-A407DA91826C}"/>
              </a:ext>
            </a:extLst>
          </p:cNvPr>
          <p:cNvSpPr>
            <a:spLocks noChangeAspect="1"/>
          </p:cNvSpPr>
          <p:nvPr/>
        </p:nvSpPr>
        <p:spPr>
          <a:xfrm>
            <a:off x="1596617" y="6374406"/>
            <a:ext cx="777730" cy="77773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bg2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rPr>
              <a:t>01</a:t>
            </a:r>
            <a:endParaRPr lang="en-US" sz="2400" dirty="0">
              <a:solidFill>
                <a:schemeClr val="bg2"/>
              </a:solidFill>
              <a:latin typeface="TinkoffSans-Medium" panose="02000506050000020004" pitchFamily="2" charset="0"/>
              <a:ea typeface="TinkoffSans-Medium" panose="02000506050000020004" pitchFamily="2" charset="0"/>
            </a:endParaRPr>
          </a:p>
        </p:txBody>
      </p:sp>
      <p:sp>
        <p:nvSpPr>
          <p:cNvPr id="4" name="Oval 301">
            <a:extLst>
              <a:ext uri="{FF2B5EF4-FFF2-40B4-BE49-F238E27FC236}">
                <a16:creationId xmlns:a16="http://schemas.microsoft.com/office/drawing/2014/main" id="{1845C743-8A50-D64B-0CF2-CBFB3717F0B4}"/>
              </a:ext>
            </a:extLst>
          </p:cNvPr>
          <p:cNvSpPr>
            <a:spLocks noChangeAspect="1"/>
          </p:cNvSpPr>
          <p:nvPr/>
        </p:nvSpPr>
        <p:spPr>
          <a:xfrm>
            <a:off x="1596617" y="7536779"/>
            <a:ext cx="777730" cy="777730"/>
          </a:xfrm>
          <a:prstGeom prst="ellipse">
            <a:avLst/>
          </a:prstGeom>
          <a:solidFill>
            <a:srgbClr val="666E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rPr>
              <a:t>02</a:t>
            </a:r>
            <a:endParaRPr lang="en-US" sz="2400" dirty="0">
              <a:solidFill>
                <a:schemeClr val="tx1"/>
              </a:solidFill>
              <a:latin typeface="TinkoffSans-Medium" panose="02000506050000020004" pitchFamily="2" charset="0"/>
              <a:ea typeface="TinkoffSans-Medium" panose="02000506050000020004" pitchFamily="2" charset="0"/>
            </a:endParaRPr>
          </a:p>
        </p:txBody>
      </p:sp>
      <p:sp>
        <p:nvSpPr>
          <p:cNvPr id="5" name="Oval 301">
            <a:extLst>
              <a:ext uri="{FF2B5EF4-FFF2-40B4-BE49-F238E27FC236}">
                <a16:creationId xmlns:a16="http://schemas.microsoft.com/office/drawing/2014/main" id="{59E5B517-044F-7436-A2B7-34E12682CBE4}"/>
              </a:ext>
            </a:extLst>
          </p:cNvPr>
          <p:cNvSpPr>
            <a:spLocks noChangeAspect="1"/>
          </p:cNvSpPr>
          <p:nvPr/>
        </p:nvSpPr>
        <p:spPr>
          <a:xfrm>
            <a:off x="1596617" y="8668156"/>
            <a:ext cx="777730" cy="777730"/>
          </a:xfrm>
          <a:prstGeom prst="ellipse">
            <a:avLst/>
          </a:prstGeom>
          <a:solidFill>
            <a:srgbClr val="787D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rPr>
              <a:t>03</a:t>
            </a:r>
            <a:endParaRPr lang="en-US" sz="2400" dirty="0">
              <a:solidFill>
                <a:schemeClr val="tx1"/>
              </a:solidFill>
              <a:latin typeface="TinkoffSans-Medium" panose="02000506050000020004" pitchFamily="2" charset="0"/>
              <a:ea typeface="TinkoffSans-Medium" panose="0200050605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04229-C98B-0B76-E47E-D2EFE6D27810}"/>
              </a:ext>
            </a:extLst>
          </p:cNvPr>
          <p:cNvSpPr txBox="1"/>
          <p:nvPr/>
        </p:nvSpPr>
        <p:spPr>
          <a:xfrm>
            <a:off x="3800089" y="735763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11441-51F4-57AA-9C7F-71388EC66B47}"/>
              </a:ext>
            </a:extLst>
          </p:cNvPr>
          <p:cNvSpPr txBox="1"/>
          <p:nvPr/>
        </p:nvSpPr>
        <p:spPr>
          <a:xfrm>
            <a:off x="3739992" y="1296655"/>
            <a:ext cx="12310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акцентом слайда</a:t>
            </a:r>
          </a:p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5350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Текст 28"/>
          <p:cNvSpPr>
            <a:spLocks noGrp="1"/>
          </p:cNvSpPr>
          <p:nvPr>
            <p:ph type="body" idx="4294967295"/>
          </p:nvPr>
        </p:nvSpPr>
        <p:spPr>
          <a:xfrm>
            <a:off x="10400672" y="7482692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indent="0" defTabSz="1373720">
              <a:lnSpc>
                <a:spcPts val="3200"/>
              </a:lnSpc>
              <a:spcBef>
                <a:spcPts val="1400"/>
              </a:spcBef>
              <a:defRPr sz="2548" spc="0"/>
            </a:lvl1pPr>
          </a:lstStyle>
          <a:p>
            <a:pPr>
              <a:lnSpc>
                <a:spcPts val="37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специалистов </a:t>
            </a: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           </a:t>
            </a: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физического лица</a:t>
            </a:r>
          </a:p>
        </p:txBody>
      </p:sp>
      <p:sp>
        <p:nvSpPr>
          <p:cNvPr id="1449" name="Текст 29"/>
          <p:cNvSpPr>
            <a:spLocks noGrp="1"/>
          </p:cNvSpPr>
          <p:nvPr>
            <p:ph type="body" idx="4294967295"/>
          </p:nvPr>
        </p:nvSpPr>
        <p:spPr>
          <a:xfrm>
            <a:off x="10400662" y="8573832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R="0" indent="0" defTabSz="1509582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>
              <a:lnSpc>
                <a:spcPts val="3200"/>
              </a:lnSpc>
            </a:pPr>
            <a:r>
              <a:rPr sz="2000" dirty="0">
                <a:solidFill>
                  <a:schemeClr val="bg1"/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graphicFrame>
        <p:nvGraphicFramePr>
          <p:cNvPr id="46" name="Chart 1">
            <a:extLst>
              <a:ext uri="{FF2B5EF4-FFF2-40B4-BE49-F238E27FC236}">
                <a16:creationId xmlns:a16="http://schemas.microsoft.com/office/drawing/2014/main" id="{ABBB2A48-3ED4-F940-B223-A0BAD389B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4979929"/>
              </p:ext>
            </p:extLst>
          </p:nvPr>
        </p:nvGraphicFramePr>
        <p:xfrm>
          <a:off x="7357238" y="76028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C2245DC-58E2-E04C-A871-265B857E8248}"/>
              </a:ext>
            </a:extLst>
          </p:cNvPr>
          <p:cNvSpPr txBox="1"/>
          <p:nvPr/>
        </p:nvSpPr>
        <p:spPr>
          <a:xfrm>
            <a:off x="7593530" y="195383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2" name="Chart 78">
            <a:extLst>
              <a:ext uri="{FF2B5EF4-FFF2-40B4-BE49-F238E27FC236}">
                <a16:creationId xmlns:a16="http://schemas.microsoft.com/office/drawing/2014/main" id="{9282F439-D19D-DE40-9BDB-7B66E8618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728768"/>
              </p:ext>
            </p:extLst>
          </p:nvPr>
        </p:nvGraphicFramePr>
        <p:xfrm>
          <a:off x="7357238" y="7114355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8EBFC717-A1D7-6846-8F16-14FA9C0D5E00}"/>
              </a:ext>
            </a:extLst>
          </p:cNvPr>
          <p:cNvSpPr txBox="1"/>
          <p:nvPr/>
        </p:nvSpPr>
        <p:spPr>
          <a:xfrm>
            <a:off x="7593530" y="8307905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59" name="Chart 71">
            <a:extLst>
              <a:ext uri="{FF2B5EF4-FFF2-40B4-BE49-F238E27FC236}">
                <a16:creationId xmlns:a16="http://schemas.microsoft.com/office/drawing/2014/main" id="{069B8F27-745C-014A-8C45-8BEDF2492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838578"/>
              </p:ext>
            </p:extLst>
          </p:nvPr>
        </p:nvGraphicFramePr>
        <p:xfrm>
          <a:off x="7357238" y="3900478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E4603B53-7E35-EC4A-A9F0-0186CAA2997B}"/>
              </a:ext>
            </a:extLst>
          </p:cNvPr>
          <p:cNvSpPr txBox="1"/>
          <p:nvPr/>
        </p:nvSpPr>
        <p:spPr>
          <a:xfrm>
            <a:off x="7593530" y="5094028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Текст 28">
            <a:extLst>
              <a:ext uri="{FF2B5EF4-FFF2-40B4-BE49-F238E27FC236}">
                <a16:creationId xmlns:a16="http://schemas.microsoft.com/office/drawing/2014/main" id="{55E58D2F-8076-3749-8B57-6FEC1A8A4E1B}"/>
              </a:ext>
            </a:extLst>
          </p:cNvPr>
          <p:cNvSpPr txBox="1">
            <a:spLocks/>
          </p:cNvSpPr>
          <p:nvPr/>
        </p:nvSpPr>
        <p:spPr>
          <a:xfrm>
            <a:off x="10400672" y="4325250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5" name="Текст 29">
            <a:extLst>
              <a:ext uri="{FF2B5EF4-FFF2-40B4-BE49-F238E27FC236}">
                <a16:creationId xmlns:a16="http://schemas.microsoft.com/office/drawing/2014/main" id="{39FF4432-B23E-1944-B9E0-B4F87A57AA69}"/>
              </a:ext>
            </a:extLst>
          </p:cNvPr>
          <p:cNvSpPr txBox="1">
            <a:spLocks/>
          </p:cNvSpPr>
          <p:nvPr/>
        </p:nvSpPr>
        <p:spPr>
          <a:xfrm>
            <a:off x="10400662" y="5416388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bg1"/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66" name="Текст 28">
            <a:extLst>
              <a:ext uri="{FF2B5EF4-FFF2-40B4-BE49-F238E27FC236}">
                <a16:creationId xmlns:a16="http://schemas.microsoft.com/office/drawing/2014/main" id="{62C41AD8-8B07-8B45-89B3-22F0EDEF9928}"/>
              </a:ext>
            </a:extLst>
          </p:cNvPr>
          <p:cNvSpPr txBox="1">
            <a:spLocks/>
          </p:cNvSpPr>
          <p:nvPr/>
        </p:nvSpPr>
        <p:spPr>
          <a:xfrm>
            <a:off x="10400672" y="1130591"/>
            <a:ext cx="6177700" cy="10390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marR="0" indent="0" algn="l" defTabSz="1373720" rtl="0" latinLnBrk="0">
              <a:lnSpc>
                <a:spcPts val="3200"/>
              </a:lnSpc>
              <a:spcBef>
                <a:spcPts val="1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5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           физического лица</a:t>
            </a:r>
          </a:p>
        </p:txBody>
      </p:sp>
      <p:sp>
        <p:nvSpPr>
          <p:cNvPr id="67" name="Текст 29">
            <a:extLst>
              <a:ext uri="{FF2B5EF4-FFF2-40B4-BE49-F238E27FC236}">
                <a16:creationId xmlns:a16="http://schemas.microsoft.com/office/drawing/2014/main" id="{3A3EA95A-CF1F-DD40-81BB-4ADAD64B8EC2}"/>
              </a:ext>
            </a:extLst>
          </p:cNvPr>
          <p:cNvSpPr txBox="1">
            <a:spLocks/>
          </p:cNvSpPr>
          <p:nvPr/>
        </p:nvSpPr>
        <p:spPr>
          <a:xfrm>
            <a:off x="10400662" y="2221730"/>
            <a:ext cx="7823543" cy="14697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200"/>
              </a:lnSpc>
            </a:pPr>
            <a:r>
              <a:rPr lang="ru-RU" sz="2000" dirty="0">
                <a:solidFill>
                  <a:schemeClr val="bg1"/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 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0BE34F83-2C78-36E7-1711-9D0553221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104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A0614D63-6208-E55E-E67E-A84C0C3F840B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98076410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Текст 20">
            <a:extLst>
              <a:ext uri="{FF2B5EF4-FFF2-40B4-BE49-F238E27FC236}">
                <a16:creationId xmlns:a16="http://schemas.microsoft.com/office/drawing/2014/main" id="{F55EFAA1-C245-7A47-9B5E-BE0B8DD19D27}"/>
              </a:ext>
            </a:extLst>
          </p:cNvPr>
          <p:cNvSpPr txBox="1">
            <a:spLocks/>
          </p:cNvSpPr>
          <p:nvPr/>
        </p:nvSpPr>
        <p:spPr>
          <a:xfrm>
            <a:off x="1764821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1BFD78-6029-4E02-ADBE-CC74016190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116575"/>
              </p:ext>
            </p:extLst>
          </p:nvPr>
        </p:nvGraphicFramePr>
        <p:xfrm>
          <a:off x="10876171" y="1443850"/>
          <a:ext cx="8059099" cy="7761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D4E653-1F89-47AA-B964-F70E1DBF3745}"/>
              </a:ext>
            </a:extLst>
          </p:cNvPr>
          <p:cNvGrpSpPr/>
          <p:nvPr/>
        </p:nvGrpSpPr>
        <p:grpSpPr>
          <a:xfrm>
            <a:off x="11450074" y="2402138"/>
            <a:ext cx="7023516" cy="4898824"/>
            <a:chOff x="6489589" y="1882194"/>
            <a:chExt cx="4324936" cy="3016596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88961C8-FF90-40E5-8AC3-D7E51413B34F}"/>
                </a:ext>
              </a:extLst>
            </p:cNvPr>
            <p:cNvGrpSpPr/>
            <p:nvPr/>
          </p:nvGrpSpPr>
          <p:grpSpPr>
            <a:xfrm>
              <a:off x="6489589" y="4026286"/>
              <a:ext cx="2139444" cy="872504"/>
              <a:chOff x="6417331" y="3922925"/>
              <a:chExt cx="2139444" cy="872504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9392A45-BEB9-494F-B5A7-FA0B939790AD}"/>
                  </a:ext>
                </a:extLst>
              </p:cNvPr>
              <p:cNvSpPr txBox="1"/>
              <p:nvPr/>
            </p:nvSpPr>
            <p:spPr>
              <a:xfrm>
                <a:off x="6417331" y="3922925"/>
                <a:ext cx="2139444" cy="734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146" dirty="0">
                    <a:solidFill>
                      <a:schemeClr val="tx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80</a:t>
                </a:r>
                <a:r>
                  <a:rPr lang="en-US" sz="7146" baseline="30000" dirty="0">
                    <a:solidFill>
                      <a:schemeClr val="tx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765554-0983-45AF-A662-6743B9553FFE}"/>
                  </a:ext>
                </a:extLst>
              </p:cNvPr>
              <p:cNvSpPr txBox="1"/>
              <p:nvPr/>
            </p:nvSpPr>
            <p:spPr>
              <a:xfrm>
                <a:off x="6661428" y="4553867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E07E57E-3D8E-41C6-B438-1FAB46856E75}"/>
                </a:ext>
              </a:extLst>
            </p:cNvPr>
            <p:cNvGrpSpPr/>
            <p:nvPr/>
          </p:nvGrpSpPr>
          <p:grpSpPr>
            <a:xfrm>
              <a:off x="8492756" y="1882194"/>
              <a:ext cx="1518247" cy="716571"/>
              <a:chOff x="6267732" y="4369710"/>
              <a:chExt cx="1518247" cy="716571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F1C24C-B93D-4FAB-AAB6-2DD11AF4E511}"/>
                  </a:ext>
                </a:extLst>
              </p:cNvPr>
              <p:cNvSpPr txBox="1"/>
              <p:nvPr/>
            </p:nvSpPr>
            <p:spPr>
              <a:xfrm>
                <a:off x="6334235" y="4369710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bg2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bg2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F66A8A6-D914-4545-9E90-2A40F03A7470}"/>
                  </a:ext>
                </a:extLst>
              </p:cNvPr>
              <p:cNvSpPr txBox="1"/>
              <p:nvPr/>
            </p:nvSpPr>
            <p:spPr>
              <a:xfrm>
                <a:off x="6267732" y="4844719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bg2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2F511C4-1E10-4D62-9341-4E44CBB26B90}"/>
                </a:ext>
              </a:extLst>
            </p:cNvPr>
            <p:cNvGrpSpPr/>
            <p:nvPr/>
          </p:nvGrpSpPr>
          <p:grpSpPr>
            <a:xfrm>
              <a:off x="7109643" y="2130183"/>
              <a:ext cx="1484995" cy="694400"/>
              <a:chOff x="6254061" y="4510477"/>
              <a:chExt cx="1484995" cy="69440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F3C6CC5-EFB9-419F-9D78-3DCAB80A5A6C}"/>
                  </a:ext>
                </a:extLst>
              </p:cNvPr>
              <p:cNvSpPr txBox="1"/>
              <p:nvPr/>
            </p:nvSpPr>
            <p:spPr>
              <a:xfrm>
                <a:off x="6287312" y="4510477"/>
                <a:ext cx="1451744" cy="4877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547" dirty="0">
                    <a:solidFill>
                      <a:schemeClr val="tx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25</a:t>
                </a:r>
                <a:r>
                  <a:rPr lang="en-US" sz="4547" baseline="30000" dirty="0">
                    <a:solidFill>
                      <a:schemeClr val="tx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B353D93-4D80-4B77-BE79-FAE394A16F99}"/>
                  </a:ext>
                </a:extLst>
              </p:cNvPr>
              <p:cNvSpPr txBox="1"/>
              <p:nvPr/>
            </p:nvSpPr>
            <p:spPr>
              <a:xfrm>
                <a:off x="6254061" y="4963315"/>
                <a:ext cx="1451744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8DC7F83-8306-48BF-B357-416D2DCD9750}"/>
                </a:ext>
              </a:extLst>
            </p:cNvPr>
            <p:cNvGrpSpPr/>
            <p:nvPr/>
          </p:nvGrpSpPr>
          <p:grpSpPr>
            <a:xfrm>
              <a:off x="8937379" y="3703676"/>
              <a:ext cx="1877146" cy="782645"/>
              <a:chOff x="8959323" y="3695793"/>
              <a:chExt cx="1877146" cy="782645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F32AF76-E4CC-4C50-9EEF-5AAA07B79845}"/>
                  </a:ext>
                </a:extLst>
              </p:cNvPr>
              <p:cNvSpPr txBox="1"/>
              <p:nvPr/>
            </p:nvSpPr>
            <p:spPr>
              <a:xfrm>
                <a:off x="8959323" y="3695793"/>
                <a:ext cx="1877146" cy="61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46" dirty="0">
                    <a:solidFill>
                      <a:schemeClr val="tx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50</a:t>
                </a:r>
                <a:r>
                  <a:rPr lang="en-US" sz="5846" baseline="30000" dirty="0">
                    <a:solidFill>
                      <a:schemeClr val="tx1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%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9E3B922-9B16-47AA-BCA8-F98268A6F577}"/>
                  </a:ext>
                </a:extLst>
              </p:cNvPr>
              <p:cNvSpPr txBox="1"/>
              <p:nvPr/>
            </p:nvSpPr>
            <p:spPr>
              <a:xfrm>
                <a:off x="9094439" y="4236876"/>
                <a:ext cx="1451743" cy="241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949" dirty="0">
                    <a:solidFill>
                      <a:schemeClr val="tx1"/>
                    </a:solidFill>
                    <a:cs typeface="Arial" panose="020B0604020202020204" pitchFamily="34" charset="0"/>
                  </a:rPr>
                  <a:t>Текст</a:t>
                </a:r>
                <a:endParaRPr lang="en-US" sz="1949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573085C-D001-496A-8A62-E1A59F8531BB}"/>
              </a:ext>
            </a:extLst>
          </p:cNvPr>
          <p:cNvGrpSpPr/>
          <p:nvPr/>
        </p:nvGrpSpPr>
        <p:grpSpPr>
          <a:xfrm>
            <a:off x="13644661" y="4454129"/>
            <a:ext cx="2018138" cy="1789763"/>
            <a:chOff x="7840970" y="3145768"/>
            <a:chExt cx="1242728" cy="1102099"/>
          </a:xfrm>
          <a:solidFill>
            <a:schemeClr val="accent6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4FD863F-7259-473D-8725-4CCF0EC6FAD7}"/>
                </a:ext>
              </a:extLst>
            </p:cNvPr>
            <p:cNvSpPr/>
            <p:nvPr/>
          </p:nvSpPr>
          <p:spPr>
            <a:xfrm>
              <a:off x="7918556" y="3145768"/>
              <a:ext cx="1102099" cy="110209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E36B0C7-37B8-4B78-A69C-89EE0220DBC8}"/>
                </a:ext>
              </a:extLst>
            </p:cNvPr>
            <p:cNvSpPr txBox="1"/>
            <p:nvPr/>
          </p:nvSpPr>
          <p:spPr>
            <a:xfrm>
              <a:off x="7840970" y="3556979"/>
              <a:ext cx="1242728" cy="303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598" dirty="0">
                  <a:solidFill>
                    <a:schemeClr val="accent6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598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42323F9-7FC0-4F40-BECE-7C9470DE08C4}"/>
              </a:ext>
            </a:extLst>
          </p:cNvPr>
          <p:cNvSpPr txBox="1"/>
          <p:nvPr/>
        </p:nvSpPr>
        <p:spPr>
          <a:xfrm>
            <a:off x="1732449" y="1181861"/>
            <a:ext cx="35410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8AB2C2-9935-044B-A611-186B0C780F73}"/>
              </a:ext>
            </a:extLst>
          </p:cNvPr>
          <p:cNvSpPr txBox="1"/>
          <p:nvPr/>
        </p:nvSpPr>
        <p:spPr>
          <a:xfrm>
            <a:off x="1672342" y="1889789"/>
            <a:ext cx="7327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</a:t>
            </a:r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</a:p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49" name="object 16">
            <a:extLst>
              <a:ext uri="{FF2B5EF4-FFF2-40B4-BE49-F238E27FC236}">
                <a16:creationId xmlns:a16="http://schemas.microsoft.com/office/drawing/2014/main" id="{FD2B5A59-7BA2-7847-8C7F-70C70D38796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1551" y="7588557"/>
            <a:ext cx="634888" cy="634888"/>
          </a:xfrm>
          <a:prstGeom prst="rect">
            <a:avLst/>
          </a:prstGeom>
        </p:spPr>
      </p:pic>
      <p:pic>
        <p:nvPicPr>
          <p:cNvPr id="50" name="object 32">
            <a:extLst>
              <a:ext uri="{FF2B5EF4-FFF2-40B4-BE49-F238E27FC236}">
                <a16:creationId xmlns:a16="http://schemas.microsoft.com/office/drawing/2014/main" id="{23855397-3D65-C046-B4D2-F2DCA195903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28558" y="7502770"/>
            <a:ext cx="537486" cy="732938"/>
          </a:xfrm>
          <a:prstGeom prst="rect">
            <a:avLst/>
          </a:prstGeom>
        </p:spPr>
      </p:pic>
      <p:pic>
        <p:nvPicPr>
          <p:cNvPr id="52" name="object 42">
            <a:extLst>
              <a:ext uri="{FF2B5EF4-FFF2-40B4-BE49-F238E27FC236}">
                <a16:creationId xmlns:a16="http://schemas.microsoft.com/office/drawing/2014/main" id="{79F4267E-D681-5E4A-BA5C-E7040E9C2D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3496" y="4498741"/>
            <a:ext cx="638125" cy="510501"/>
          </a:xfrm>
          <a:prstGeom prst="rect">
            <a:avLst/>
          </a:prstGeom>
        </p:spPr>
      </p:pic>
      <p:pic>
        <p:nvPicPr>
          <p:cNvPr id="54" name="object 56">
            <a:extLst>
              <a:ext uri="{FF2B5EF4-FFF2-40B4-BE49-F238E27FC236}">
                <a16:creationId xmlns:a16="http://schemas.microsoft.com/office/drawing/2014/main" id="{013A63EC-2FD0-D34C-9B67-B4C73FB0F07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758" y="4464933"/>
            <a:ext cx="696329" cy="505553"/>
          </a:xfrm>
          <a:prstGeom prst="rect">
            <a:avLst/>
          </a:prstGeom>
        </p:spPr>
      </p:pic>
      <p:sp>
        <p:nvSpPr>
          <p:cNvPr id="55" name="Текст 20">
            <a:extLst>
              <a:ext uri="{FF2B5EF4-FFF2-40B4-BE49-F238E27FC236}">
                <a16:creationId xmlns:a16="http://schemas.microsoft.com/office/drawing/2014/main" id="{E76C60E7-8A34-5F4A-BF31-0364F4DA510C}"/>
              </a:ext>
            </a:extLst>
          </p:cNvPr>
          <p:cNvSpPr txBox="1">
            <a:spLocks/>
          </p:cNvSpPr>
          <p:nvPr/>
        </p:nvSpPr>
        <p:spPr>
          <a:xfrm>
            <a:off x="6181723" y="5139213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6" name="Текст 20">
            <a:extLst>
              <a:ext uri="{FF2B5EF4-FFF2-40B4-BE49-F238E27FC236}">
                <a16:creationId xmlns:a16="http://schemas.microsoft.com/office/drawing/2014/main" id="{4DE2D37B-4F77-4145-999C-34360A9F5818}"/>
              </a:ext>
            </a:extLst>
          </p:cNvPr>
          <p:cNvSpPr txBox="1">
            <a:spLocks/>
          </p:cNvSpPr>
          <p:nvPr/>
        </p:nvSpPr>
        <p:spPr>
          <a:xfrm>
            <a:off x="1764821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57" name="Текст 20">
            <a:extLst>
              <a:ext uri="{FF2B5EF4-FFF2-40B4-BE49-F238E27FC236}">
                <a16:creationId xmlns:a16="http://schemas.microsoft.com/office/drawing/2014/main" id="{52FDA567-6CA0-E04E-A46C-6C899C420608}"/>
              </a:ext>
            </a:extLst>
          </p:cNvPr>
          <p:cNvSpPr txBox="1">
            <a:spLocks/>
          </p:cNvSpPr>
          <p:nvPr/>
        </p:nvSpPr>
        <p:spPr>
          <a:xfrm>
            <a:off x="6181723" y="8414932"/>
            <a:ext cx="3683464" cy="15680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                 и место обучения кадров требуют от нас анализа систем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EA4335A-FA21-22A8-618F-02F023E58C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105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701813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37C6302-F576-4DBD-8E7B-E0F680BC772A}"/>
              </a:ext>
            </a:extLst>
          </p:cNvPr>
          <p:cNvCxnSpPr>
            <a:cxnSpLocks/>
          </p:cNvCxnSpPr>
          <p:nvPr/>
        </p:nvCxnSpPr>
        <p:spPr>
          <a:xfrm>
            <a:off x="9911042" y="4029974"/>
            <a:ext cx="0" cy="5770971"/>
          </a:xfrm>
          <a:prstGeom prst="line">
            <a:avLst/>
          </a:prstGeom>
          <a:ln>
            <a:solidFill>
              <a:schemeClr val="bg1">
                <a:lumMod val="6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18C5D6D-B00A-4360-A6A7-0632B9682F4F}"/>
              </a:ext>
            </a:extLst>
          </p:cNvPr>
          <p:cNvGrpSpPr/>
          <p:nvPr/>
        </p:nvGrpSpPr>
        <p:grpSpPr>
          <a:xfrm>
            <a:off x="957127" y="3862537"/>
            <a:ext cx="8397450" cy="6094828"/>
            <a:chOff x="1263596" y="3208277"/>
            <a:chExt cx="4494924" cy="291617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96B0E09-00FD-4A54-A791-DC89F1E40929}"/>
                </a:ext>
              </a:extLst>
            </p:cNvPr>
            <p:cNvSpPr/>
            <p:nvPr/>
          </p:nvSpPr>
          <p:spPr>
            <a:xfrm>
              <a:off x="3851272" y="3208278"/>
              <a:ext cx="1758952" cy="2683771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</a:schemeClr>
                </a:gs>
                <a:gs pos="100000">
                  <a:schemeClr val="accent4">
                    <a:lumMod val="90000"/>
                    <a:alpha val="51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C48563EB-52B2-4D79-85DC-F025D1B073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71194166"/>
                </p:ext>
              </p:extLst>
            </p:nvPr>
          </p:nvGraphicFramePr>
          <p:xfrm>
            <a:off x="1263596" y="3210843"/>
            <a:ext cx="4494924" cy="291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09058-9888-4921-B638-18F7AC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3851272" y="3208277"/>
              <a:ext cx="0" cy="268149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493B65CB-2C2A-5C42-90E0-A7375308C0A0}"/>
              </a:ext>
            </a:extLst>
          </p:cNvPr>
          <p:cNvSpPr txBox="1">
            <a:spLocks/>
          </p:cNvSpPr>
          <p:nvPr/>
        </p:nvSpPr>
        <p:spPr>
          <a:xfrm>
            <a:off x="10636371" y="5896398"/>
            <a:ext cx="7635669" cy="3290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  <a:r>
              <a:rPr lang="en-US" dirty="0">
                <a:solidFill>
                  <a:schemeClr val="bg1"/>
                </a:solidFill>
              </a:rPr>
              <a:t>                    </a:t>
            </a: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E5205D5B-807D-FA40-8E5D-554700002794}"/>
              </a:ext>
            </a:extLst>
          </p:cNvPr>
          <p:cNvSpPr txBox="1">
            <a:spLocks/>
          </p:cNvSpPr>
          <p:nvPr/>
        </p:nvSpPr>
        <p:spPr>
          <a:xfrm>
            <a:off x="10636371" y="4484500"/>
            <a:ext cx="7496930" cy="1278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151DBA86-4610-5C09-B27E-C810C5515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106</a:t>
            </a:fld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3BE159-8568-3698-AD31-131724CB08D3}"/>
              </a:ext>
            </a:extLst>
          </p:cNvPr>
          <p:cNvSpPr txBox="1"/>
          <p:nvPr/>
        </p:nvSpPr>
        <p:spPr>
          <a:xfrm>
            <a:off x="3800089" y="735763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8CBFD-A957-EE35-FAFF-AB71E11C0D46}"/>
              </a:ext>
            </a:extLst>
          </p:cNvPr>
          <p:cNvSpPr txBox="1"/>
          <p:nvPr/>
        </p:nvSpPr>
        <p:spPr>
          <a:xfrm>
            <a:off x="3739992" y="1296655"/>
            <a:ext cx="12310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акцентом слайда</a:t>
            </a:r>
          </a:p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719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Chart 122">
            <a:extLst>
              <a:ext uri="{FF2B5EF4-FFF2-40B4-BE49-F238E27FC236}">
                <a16:creationId xmlns:a16="http://schemas.microsoft.com/office/drawing/2014/main" id="{5137C03B-6337-4676-854E-54EF4D73F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1816858"/>
              </p:ext>
            </p:extLst>
          </p:nvPr>
        </p:nvGraphicFramePr>
        <p:xfrm>
          <a:off x="10172922" y="1883454"/>
          <a:ext cx="8239067" cy="7437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6C2E0B00-741B-4689-8CE1-C876D952CEC5}"/>
              </a:ext>
            </a:extLst>
          </p:cNvPr>
          <p:cNvSpPr txBox="1"/>
          <p:nvPr/>
        </p:nvSpPr>
        <p:spPr>
          <a:xfrm>
            <a:off x="1559489" y="1611462"/>
            <a:ext cx="7482911" cy="27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                  </a:t>
            </a:r>
            <a:r>
              <a:rPr lang="ru-RU" sz="6000" b="1" dirty="0">
                <a:solidFill>
                  <a:schemeClr val="accent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 </a:t>
            </a: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Rectangle: Rounded Corners 5">
            <a:extLst>
              <a:ext uri="{FF2B5EF4-FFF2-40B4-BE49-F238E27FC236}">
                <a16:creationId xmlns:a16="http://schemas.microsoft.com/office/drawing/2014/main" id="{B48EE1E4-81AD-42E9-ABA3-6A5E965B195C}"/>
              </a:ext>
            </a:extLst>
          </p:cNvPr>
          <p:cNvSpPr/>
          <p:nvPr/>
        </p:nvSpPr>
        <p:spPr>
          <a:xfrm>
            <a:off x="14225825" y="6682252"/>
            <a:ext cx="2908191" cy="1245056"/>
          </a:xfrm>
          <a:prstGeom prst="roundRect">
            <a:avLst>
              <a:gd name="adj" fmla="val 1566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A0CE04E-A821-4159-BDFC-F75F701D01C6}"/>
              </a:ext>
            </a:extLst>
          </p:cNvPr>
          <p:cNvSpPr txBox="1"/>
          <p:nvPr/>
        </p:nvSpPr>
        <p:spPr>
          <a:xfrm>
            <a:off x="14360347" y="7193043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B909EA7-2B20-443D-B699-4EDBDA58F2AA}"/>
              </a:ext>
            </a:extLst>
          </p:cNvPr>
          <p:cNvSpPr txBox="1"/>
          <p:nvPr/>
        </p:nvSpPr>
        <p:spPr>
          <a:xfrm>
            <a:off x="14360347" y="6791974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Rectangle: Rounded Corners 5">
            <a:extLst>
              <a:ext uri="{FF2B5EF4-FFF2-40B4-BE49-F238E27FC236}">
                <a16:creationId xmlns:a16="http://schemas.microsoft.com/office/drawing/2014/main" id="{966F1B76-1BA3-44B1-A372-CA00CB6F97C4}"/>
              </a:ext>
            </a:extLst>
          </p:cNvPr>
          <p:cNvSpPr/>
          <p:nvPr/>
        </p:nvSpPr>
        <p:spPr>
          <a:xfrm>
            <a:off x="15125781" y="5075298"/>
            <a:ext cx="3030522" cy="1245056"/>
          </a:xfrm>
          <a:prstGeom prst="roundRect">
            <a:avLst>
              <a:gd name="adj" fmla="val 15667"/>
            </a:avLst>
          </a:prstGeom>
          <a:solidFill>
            <a:srgbClr val="575B6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7EF6147-4407-48F2-BB08-63B90EA9A339}"/>
              </a:ext>
            </a:extLst>
          </p:cNvPr>
          <p:cNvSpPr txBox="1"/>
          <p:nvPr/>
        </p:nvSpPr>
        <p:spPr>
          <a:xfrm>
            <a:off x="15382634" y="5586089"/>
            <a:ext cx="3035568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949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3500+ deals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F32FFA9-60AC-4126-98C8-88F141223CC5}"/>
              </a:ext>
            </a:extLst>
          </p:cNvPr>
          <p:cNvSpPr txBox="1"/>
          <p:nvPr/>
        </p:nvSpPr>
        <p:spPr>
          <a:xfrm>
            <a:off x="15382634" y="5185020"/>
            <a:ext cx="3035568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Rectangle: Rounded Corners 5">
            <a:extLst>
              <a:ext uri="{FF2B5EF4-FFF2-40B4-BE49-F238E27FC236}">
                <a16:creationId xmlns:a16="http://schemas.microsoft.com/office/drawing/2014/main" id="{2AB151BF-B4EB-D547-B1A6-89616271DCC4}"/>
              </a:ext>
            </a:extLst>
          </p:cNvPr>
          <p:cNvSpPr/>
          <p:nvPr/>
        </p:nvSpPr>
        <p:spPr>
          <a:xfrm>
            <a:off x="5383306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2C30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2" name="Group 126">
            <a:extLst>
              <a:ext uri="{FF2B5EF4-FFF2-40B4-BE49-F238E27FC236}">
                <a16:creationId xmlns:a16="http://schemas.microsoft.com/office/drawing/2014/main" id="{2B2282AD-04E3-6043-8A6C-F8EC03601F6A}"/>
              </a:ext>
            </a:extLst>
          </p:cNvPr>
          <p:cNvGrpSpPr/>
          <p:nvPr/>
        </p:nvGrpSpPr>
        <p:grpSpPr>
          <a:xfrm>
            <a:off x="6112799" y="6052699"/>
            <a:ext cx="1951420" cy="1951420"/>
            <a:chOff x="6991808" y="3767399"/>
            <a:chExt cx="1261241" cy="1261241"/>
          </a:xfrm>
        </p:grpSpPr>
        <p:sp>
          <p:nvSpPr>
            <p:cNvPr id="33" name="Oval 134">
              <a:extLst>
                <a:ext uri="{FF2B5EF4-FFF2-40B4-BE49-F238E27FC236}">
                  <a16:creationId xmlns:a16="http://schemas.microsoft.com/office/drawing/2014/main" id="{A919A006-A3B8-124E-9723-A863B38C48C2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Arc 135">
              <a:extLst>
                <a:ext uri="{FF2B5EF4-FFF2-40B4-BE49-F238E27FC236}">
                  <a16:creationId xmlns:a16="http://schemas.microsoft.com/office/drawing/2014/main" id="{79BC2FB6-4D19-274C-8E44-6F963947A1A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7E30CCA-B42D-424C-BED5-FCA1C7214534}"/>
              </a:ext>
            </a:extLst>
          </p:cNvPr>
          <p:cNvSpPr txBox="1"/>
          <p:nvPr/>
        </p:nvSpPr>
        <p:spPr>
          <a:xfrm>
            <a:off x="5636566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1E2DE1-2380-7244-8312-8CEC64000F02}"/>
              </a:ext>
            </a:extLst>
          </p:cNvPr>
          <p:cNvSpPr txBox="1"/>
          <p:nvPr/>
        </p:nvSpPr>
        <p:spPr>
          <a:xfrm>
            <a:off x="5554478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D7EB0B-395D-CA41-B5E7-BC2AF5BFFAC0}"/>
              </a:ext>
            </a:extLst>
          </p:cNvPr>
          <p:cNvSpPr txBox="1"/>
          <p:nvPr/>
        </p:nvSpPr>
        <p:spPr>
          <a:xfrm>
            <a:off x="6172905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115</a:t>
            </a:r>
          </a:p>
        </p:txBody>
      </p:sp>
      <p:sp>
        <p:nvSpPr>
          <p:cNvPr id="38" name="Rectangle: Rounded Corners 5">
            <a:extLst>
              <a:ext uri="{FF2B5EF4-FFF2-40B4-BE49-F238E27FC236}">
                <a16:creationId xmlns:a16="http://schemas.microsoft.com/office/drawing/2014/main" id="{364A0A39-3FDE-974E-B000-BC643CEDEA52}"/>
              </a:ext>
            </a:extLst>
          </p:cNvPr>
          <p:cNvSpPr/>
          <p:nvPr/>
        </p:nvSpPr>
        <p:spPr>
          <a:xfrm>
            <a:off x="1635361" y="5253047"/>
            <a:ext cx="3410403" cy="3785144"/>
          </a:xfrm>
          <a:prstGeom prst="roundRect">
            <a:avLst>
              <a:gd name="adj" fmla="val 9455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39" name="Group 138">
            <a:extLst>
              <a:ext uri="{FF2B5EF4-FFF2-40B4-BE49-F238E27FC236}">
                <a16:creationId xmlns:a16="http://schemas.microsoft.com/office/drawing/2014/main" id="{15A5F6E3-A4DE-3140-BF59-D60C7BA3EA01}"/>
              </a:ext>
            </a:extLst>
          </p:cNvPr>
          <p:cNvGrpSpPr/>
          <p:nvPr/>
        </p:nvGrpSpPr>
        <p:grpSpPr>
          <a:xfrm>
            <a:off x="2364854" y="6052699"/>
            <a:ext cx="1951420" cy="1951420"/>
            <a:chOff x="6991808" y="3767399"/>
            <a:chExt cx="1261241" cy="1261241"/>
          </a:xfrm>
        </p:grpSpPr>
        <p:sp>
          <p:nvSpPr>
            <p:cNvPr id="40" name="Oval 146">
              <a:extLst>
                <a:ext uri="{FF2B5EF4-FFF2-40B4-BE49-F238E27FC236}">
                  <a16:creationId xmlns:a16="http://schemas.microsoft.com/office/drawing/2014/main" id="{85CBEC5E-2D70-F84F-B98F-A0D6FF34C061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147">
              <a:extLst>
                <a:ext uri="{FF2B5EF4-FFF2-40B4-BE49-F238E27FC236}">
                  <a16:creationId xmlns:a16="http://schemas.microsoft.com/office/drawing/2014/main" id="{DEA23D7E-272A-064F-ACC0-0E569A141C51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3FF6D86-B66D-8A41-B71E-4857C60854A2}"/>
              </a:ext>
            </a:extLst>
          </p:cNvPr>
          <p:cNvSpPr txBox="1"/>
          <p:nvPr/>
        </p:nvSpPr>
        <p:spPr>
          <a:xfrm>
            <a:off x="1888621" y="8211358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B12592-CD30-9F40-A3E1-030EAE5FBEA3}"/>
              </a:ext>
            </a:extLst>
          </p:cNvPr>
          <p:cNvSpPr txBox="1"/>
          <p:nvPr/>
        </p:nvSpPr>
        <p:spPr>
          <a:xfrm>
            <a:off x="1806533" y="5288415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7DB992-C578-8149-BB79-4DBDB4190E35}"/>
              </a:ext>
            </a:extLst>
          </p:cNvPr>
          <p:cNvSpPr txBox="1"/>
          <p:nvPr/>
        </p:nvSpPr>
        <p:spPr>
          <a:xfrm>
            <a:off x="2424960" y="6603564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32k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DF48794-85CD-28ED-F4A3-CEAB52219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107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8096286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20E00DBC-803E-4DE2-8703-A73A5129054F}"/>
              </a:ext>
            </a:extLst>
          </p:cNvPr>
          <p:cNvSpPr/>
          <p:nvPr/>
        </p:nvSpPr>
        <p:spPr>
          <a:xfrm>
            <a:off x="12720328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rgbClr val="333333">
              <a:alpha val="65000"/>
            </a:srgbClr>
          </a:solidFill>
          <a:ln>
            <a:noFill/>
          </a:ln>
          <a:effectLst>
            <a:outerShdw blurRad="457200" dist="76200" dir="5400000" sx="94000" sy="94000" algn="t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EAA969-D216-424D-9BB2-A6439896D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576767"/>
              </p:ext>
            </p:extLst>
          </p:nvPr>
        </p:nvGraphicFramePr>
        <p:xfrm>
          <a:off x="13049615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3851A7A-F0AC-48D3-9448-B562E8666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7910184"/>
              </p:ext>
            </p:extLst>
          </p:nvPr>
        </p:nvGraphicFramePr>
        <p:xfrm>
          <a:off x="13049615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A837B7F-21E8-4B15-8344-8757072883AF}"/>
              </a:ext>
            </a:extLst>
          </p:cNvPr>
          <p:cNvCxnSpPr>
            <a:cxnSpLocks/>
          </p:cNvCxnSpPr>
          <p:nvPr/>
        </p:nvCxnSpPr>
        <p:spPr>
          <a:xfrm>
            <a:off x="13078728" y="4996822"/>
            <a:ext cx="4323226" cy="0"/>
          </a:xfrm>
          <a:prstGeom prst="line">
            <a:avLst/>
          </a:prstGeom>
          <a:ln>
            <a:solidFill>
              <a:schemeClr val="bg1">
                <a:alpha val="5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">
            <a:extLst>
              <a:ext uri="{FF2B5EF4-FFF2-40B4-BE49-F238E27FC236}">
                <a16:creationId xmlns:a16="http://schemas.microsoft.com/office/drawing/2014/main" id="{4647BAFF-9ACF-4E16-8C76-9C0F27FA17CF}"/>
              </a:ext>
            </a:extLst>
          </p:cNvPr>
          <p:cNvSpPr/>
          <p:nvPr/>
        </p:nvSpPr>
        <p:spPr>
          <a:xfrm>
            <a:off x="7186895" y="1478620"/>
            <a:ext cx="5040005" cy="7036404"/>
          </a:xfrm>
          <a:prstGeom prst="roundRect">
            <a:avLst>
              <a:gd name="adj" fmla="val 5899"/>
            </a:avLst>
          </a:prstGeom>
          <a:solidFill>
            <a:srgbClr val="525355">
              <a:alpha val="39000"/>
            </a:srgbClr>
          </a:solidFill>
          <a:ln>
            <a:noFill/>
          </a:ln>
          <a:effectLst>
            <a:outerShdw blurRad="10160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48E7F73-2B93-4DEB-BEA8-9DD5E2AA35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346499"/>
              </p:ext>
            </p:extLst>
          </p:nvPr>
        </p:nvGraphicFramePr>
        <p:xfrm>
          <a:off x="7516182" y="5283572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BF78F77-6D8E-4EF7-9DC0-2267B94FE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070260"/>
              </p:ext>
            </p:extLst>
          </p:nvPr>
        </p:nvGraphicFramePr>
        <p:xfrm>
          <a:off x="7516182" y="1794738"/>
          <a:ext cx="4381451" cy="2812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850F747-4B9D-437D-9A0D-B6DA9190E0DC}"/>
              </a:ext>
            </a:extLst>
          </p:cNvPr>
          <p:cNvCxnSpPr>
            <a:cxnSpLocks/>
          </p:cNvCxnSpPr>
          <p:nvPr/>
        </p:nvCxnSpPr>
        <p:spPr>
          <a:xfrm>
            <a:off x="7545294" y="4996822"/>
            <a:ext cx="4323226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: Rounded Corners 5">
            <a:extLst>
              <a:ext uri="{FF2B5EF4-FFF2-40B4-BE49-F238E27FC236}">
                <a16:creationId xmlns:a16="http://schemas.microsoft.com/office/drawing/2014/main" id="{897EBA2D-3CEA-4C4D-9FBA-B06C35C6F0F3}"/>
              </a:ext>
            </a:extLst>
          </p:cNvPr>
          <p:cNvSpPr/>
          <p:nvPr/>
        </p:nvSpPr>
        <p:spPr>
          <a:xfrm>
            <a:off x="12720328" y="8710059"/>
            <a:ext cx="5040005" cy="971447"/>
          </a:xfrm>
          <a:prstGeom prst="roundRect">
            <a:avLst>
              <a:gd name="adj" fmla="val 21822"/>
            </a:avLst>
          </a:prstGeom>
          <a:solidFill>
            <a:srgbClr val="333333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9C928C-8C8D-4E61-9E0C-C4B1843669F5}"/>
              </a:ext>
            </a:extLst>
          </p:cNvPr>
          <p:cNvSpPr txBox="1"/>
          <p:nvPr/>
        </p:nvSpPr>
        <p:spPr>
          <a:xfrm>
            <a:off x="13049607" y="8980865"/>
            <a:ext cx="4381451" cy="4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165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6" name="Rectangle: Rounded Corners 5">
            <a:extLst>
              <a:ext uri="{FF2B5EF4-FFF2-40B4-BE49-F238E27FC236}">
                <a16:creationId xmlns:a16="http://schemas.microsoft.com/office/drawing/2014/main" id="{7D5E4E12-3938-4E86-9432-DC7DCFFA4462}"/>
              </a:ext>
            </a:extLst>
          </p:cNvPr>
          <p:cNvSpPr/>
          <p:nvPr/>
        </p:nvSpPr>
        <p:spPr>
          <a:xfrm>
            <a:off x="7186895" y="8710057"/>
            <a:ext cx="5040005" cy="971447"/>
          </a:xfrm>
          <a:prstGeom prst="roundRect">
            <a:avLst>
              <a:gd name="adj" fmla="val 21822"/>
            </a:avLst>
          </a:prstGeom>
          <a:solidFill>
            <a:srgbClr val="525355">
              <a:alpha val="39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CAE499-595A-4717-9587-563C5552A322}"/>
              </a:ext>
            </a:extLst>
          </p:cNvPr>
          <p:cNvSpPr txBox="1"/>
          <p:nvPr/>
        </p:nvSpPr>
        <p:spPr>
          <a:xfrm>
            <a:off x="7516174" y="8973996"/>
            <a:ext cx="4381451" cy="42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65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Пояснительный текст</a:t>
            </a:r>
            <a:endParaRPr lang="en-US" sz="2165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EADFCA-F6C9-864B-9150-2F509B66CD57}"/>
              </a:ext>
            </a:extLst>
          </p:cNvPr>
          <p:cNvSpPr txBox="1"/>
          <p:nvPr/>
        </p:nvSpPr>
        <p:spPr>
          <a:xfrm>
            <a:off x="1605449" y="2883598"/>
            <a:ext cx="3541059" cy="45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63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363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5D017-F786-6642-986F-786B67395150}"/>
              </a:ext>
            </a:extLst>
          </p:cNvPr>
          <p:cNvSpPr txBox="1"/>
          <p:nvPr/>
        </p:nvSpPr>
        <p:spPr>
          <a:xfrm>
            <a:off x="1545332" y="3812372"/>
            <a:ext cx="4855468" cy="3689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с акцентом</a:t>
            </a:r>
          </a:p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7CDC02B-CA33-349E-ADF2-00DD9E979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108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029018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CB486F6-273E-4611-A931-94E74A74E548}"/>
              </a:ext>
            </a:extLst>
          </p:cNvPr>
          <p:cNvGraphicFramePr/>
          <p:nvPr/>
        </p:nvGraphicFramePr>
        <p:xfrm>
          <a:off x="11161515" y="1111586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DFD1B5-84E2-4D12-9D06-945B016BA398}"/>
              </a:ext>
            </a:extLst>
          </p:cNvPr>
          <p:cNvSpPr txBox="1"/>
          <p:nvPr/>
        </p:nvSpPr>
        <p:spPr>
          <a:xfrm>
            <a:off x="11419072" y="2305136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1C7A6-5E4E-431B-9E3E-A76A91B2EEC4}"/>
              </a:ext>
            </a:extLst>
          </p:cNvPr>
          <p:cNvSpPr txBox="1"/>
          <p:nvPr/>
        </p:nvSpPr>
        <p:spPr>
          <a:xfrm>
            <a:off x="13978752" y="2431282"/>
            <a:ext cx="4270763" cy="84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83825-B64A-4F51-A5A7-D09FE2B76F8E}"/>
              </a:ext>
            </a:extLst>
          </p:cNvPr>
          <p:cNvSpPr txBox="1"/>
          <p:nvPr/>
        </p:nvSpPr>
        <p:spPr>
          <a:xfrm>
            <a:off x="13978750" y="1764372"/>
            <a:ext cx="4270765" cy="5116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0CB04B25-3900-41A2-8BEB-8B5812F79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957456"/>
              </p:ext>
            </p:extLst>
          </p:nvPr>
        </p:nvGraphicFramePr>
        <p:xfrm>
          <a:off x="11161515" y="6939362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FB7FFE51-F044-4C42-8943-65791AF7CD62}"/>
              </a:ext>
            </a:extLst>
          </p:cNvPr>
          <p:cNvSpPr txBox="1"/>
          <p:nvPr/>
        </p:nvSpPr>
        <p:spPr>
          <a:xfrm>
            <a:off x="11419072" y="8132912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44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7122E90-0B84-48B4-91C3-A65E29FDFC4D}"/>
              </a:ext>
            </a:extLst>
          </p:cNvPr>
          <p:cNvSpPr txBox="1"/>
          <p:nvPr/>
        </p:nvSpPr>
        <p:spPr>
          <a:xfrm>
            <a:off x="13978752" y="8259058"/>
            <a:ext cx="4270763" cy="84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A443089-B39C-4328-8971-7AC4DF53A338}"/>
              </a:ext>
            </a:extLst>
          </p:cNvPr>
          <p:cNvSpPr txBox="1"/>
          <p:nvPr/>
        </p:nvSpPr>
        <p:spPr>
          <a:xfrm>
            <a:off x="13978750" y="7592148"/>
            <a:ext cx="4270765" cy="5116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Rectangle: Rounded Corners 5">
            <a:extLst>
              <a:ext uri="{FF2B5EF4-FFF2-40B4-BE49-F238E27FC236}">
                <a16:creationId xmlns:a16="http://schemas.microsoft.com/office/drawing/2014/main" id="{9C479154-CE3F-420A-8425-4BAB064D8AE8}"/>
              </a:ext>
            </a:extLst>
          </p:cNvPr>
          <p:cNvSpPr/>
          <p:nvPr/>
        </p:nvSpPr>
        <p:spPr>
          <a:xfrm>
            <a:off x="10873162" y="4126053"/>
            <a:ext cx="7324784" cy="2908024"/>
          </a:xfrm>
          <a:prstGeom prst="roundRect">
            <a:avLst>
              <a:gd name="adj" fmla="val 13635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30ACA6BD-9887-407C-8DB4-3D81A852EDEB}"/>
              </a:ext>
            </a:extLst>
          </p:cNvPr>
          <p:cNvGraphicFramePr/>
          <p:nvPr/>
        </p:nvGraphicFramePr>
        <p:xfrm>
          <a:off x="11161515" y="4025474"/>
          <a:ext cx="2542338" cy="31091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3" name="TextBox 72">
            <a:extLst>
              <a:ext uri="{FF2B5EF4-FFF2-40B4-BE49-F238E27FC236}">
                <a16:creationId xmlns:a16="http://schemas.microsoft.com/office/drawing/2014/main" id="{306DCEFB-8240-48C3-A93E-FCEBDC25638C}"/>
              </a:ext>
            </a:extLst>
          </p:cNvPr>
          <p:cNvSpPr txBox="1"/>
          <p:nvPr/>
        </p:nvSpPr>
        <p:spPr>
          <a:xfrm>
            <a:off x="11419072" y="5219024"/>
            <a:ext cx="2112283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78</a:t>
            </a:r>
            <a:r>
              <a:rPr lang="en-US" sz="3898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%</a:t>
            </a:r>
            <a:endParaRPr lang="en-US" sz="4547" baseline="300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95F7F6-5227-4187-AE62-F3F4467784B1}"/>
              </a:ext>
            </a:extLst>
          </p:cNvPr>
          <p:cNvSpPr txBox="1"/>
          <p:nvPr/>
        </p:nvSpPr>
        <p:spPr>
          <a:xfrm>
            <a:off x="13978752" y="5345170"/>
            <a:ext cx="4270763" cy="8425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Поэтому пусть компания  работает            с нами по этим направлениям.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6E4F80-8D6F-4A03-9C57-C25D76B30164}"/>
              </a:ext>
            </a:extLst>
          </p:cNvPr>
          <p:cNvSpPr txBox="1"/>
          <p:nvPr/>
        </p:nvSpPr>
        <p:spPr>
          <a:xfrm>
            <a:off x="13978750" y="4678260"/>
            <a:ext cx="4270765" cy="511679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</a:t>
            </a:r>
            <a:endParaRPr lang="en-US" sz="26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FF775F-F671-C74C-A1BC-7FC93C7F6FDC}"/>
              </a:ext>
            </a:extLst>
          </p:cNvPr>
          <p:cNvSpPr txBox="1"/>
          <p:nvPr/>
        </p:nvSpPr>
        <p:spPr>
          <a:xfrm>
            <a:off x="1672343" y="5614852"/>
            <a:ext cx="6599787" cy="31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Там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20448-0993-5C47-A783-D8A8D5EB2712}"/>
              </a:ext>
            </a:extLst>
          </p:cNvPr>
          <p:cNvSpPr txBox="1"/>
          <p:nvPr/>
        </p:nvSpPr>
        <p:spPr>
          <a:xfrm>
            <a:off x="1732439" y="2458294"/>
            <a:ext cx="655851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8DC8A6-6007-B04A-86B4-74CB397CEBF9}"/>
              </a:ext>
            </a:extLst>
          </p:cNvPr>
          <p:cNvSpPr txBox="1"/>
          <p:nvPr/>
        </p:nvSpPr>
        <p:spPr>
          <a:xfrm>
            <a:off x="1672342" y="3280753"/>
            <a:ext cx="8335258" cy="189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акцентом</a:t>
            </a:r>
          </a:p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89F5B07-95CA-25B9-DD33-3949A39D4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109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25512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CD855982-EC6E-D603-93A5-A9098E0C4A54}"/>
              </a:ext>
            </a:extLst>
          </p:cNvPr>
          <p:cNvSpPr txBox="1">
            <a:spLocks/>
          </p:cNvSpPr>
          <p:nvPr/>
        </p:nvSpPr>
        <p:spPr>
          <a:xfrm>
            <a:off x="735763" y="4642973"/>
            <a:ext cx="16949403" cy="111959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solidFill>
                  <a:schemeClr val="tx1"/>
                </a:solidFill>
                <a:latin typeface="Tinkoff Sans" panose="02000506050000020004" pitchFamily="2" charset="0"/>
              </a:rPr>
              <a:t>Метрики приложения</a:t>
            </a: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58B53108-E89D-CCC0-C7F8-FBEB35E43D55}"/>
              </a:ext>
            </a:extLst>
          </p:cNvPr>
          <p:cNvSpPr txBox="1">
            <a:spLocks/>
          </p:cNvSpPr>
          <p:nvPr/>
        </p:nvSpPr>
        <p:spPr>
          <a:xfrm>
            <a:off x="735769" y="5847269"/>
            <a:ext cx="11134605" cy="68500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4000"/>
              </a:lnSpc>
            </a:pP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C05161D-7F25-0554-FA43-78962B18D4EF}"/>
              </a:ext>
            </a:extLst>
          </p:cNvPr>
          <p:cNvSpPr txBox="1">
            <a:spLocks/>
          </p:cNvSpPr>
          <p:nvPr/>
        </p:nvSpPr>
        <p:spPr>
          <a:xfrm>
            <a:off x="11332564" y="9517488"/>
            <a:ext cx="8184629" cy="6749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12715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/>
            <a:r>
              <a:rPr lang="ru-RU" sz="2800" dirty="0">
                <a:solidFill>
                  <a:schemeClr val="tx1"/>
                </a:solidFill>
              </a:rPr>
              <a:t>Артем Лысенко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31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r>
              <a:rPr lang="ru-RU" sz="2800" dirty="0">
                <a:solidFill>
                  <a:schemeClr val="tx1"/>
                </a:solidFill>
              </a:rPr>
              <a:t>10</a:t>
            </a:r>
            <a:r>
              <a:rPr lang="en-US" sz="2800" dirty="0">
                <a:solidFill>
                  <a:schemeClr val="tx1"/>
                </a:solidFill>
              </a:rPr>
              <a:t>.2024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urrent Image">
            <a:extLst>
              <a:ext uri="{FF2B5EF4-FFF2-40B4-BE49-F238E27FC236}">
                <a16:creationId xmlns:a16="http://schemas.microsoft.com/office/drawing/2014/main" id="{5EADD713-9430-1CE5-C08B-674C5E4F3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4964">
            <a:off x="11935756" y="1451861"/>
            <a:ext cx="6382221" cy="6382221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047555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D67C55B7-2DAA-7345-854B-EC4EB03CEB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217898"/>
              </p:ext>
            </p:extLst>
          </p:nvPr>
        </p:nvGraphicFramePr>
        <p:xfrm>
          <a:off x="2699906" y="2411434"/>
          <a:ext cx="15062624" cy="745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37D18665-3701-75BB-7EF1-D8DC29DB9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110</a:t>
            </a:fld>
            <a:endParaRPr lang="ru-RU" sz="1600" dirty="0"/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9AAC52E2-51C2-0AAD-3334-3378261DCE26}"/>
              </a:ext>
            </a:extLst>
          </p:cNvPr>
          <p:cNvSpPr txBox="1">
            <a:spLocks/>
          </p:cNvSpPr>
          <p:nvPr/>
        </p:nvSpPr>
        <p:spPr>
          <a:xfrm>
            <a:off x="2030700" y="728513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623975867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526D5353-5187-E94F-8C94-7EBC1B0627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9715608"/>
              </p:ext>
            </p:extLst>
          </p:nvPr>
        </p:nvGraphicFramePr>
        <p:xfrm>
          <a:off x="934353" y="2600892"/>
          <a:ext cx="18036862" cy="641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00BCFB9-833A-21F7-BB46-50F20E439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111</a:t>
            </a:fld>
            <a:endParaRPr lang="ru-RU" sz="1600" dirty="0"/>
          </a:p>
        </p:txBody>
      </p:sp>
      <p:sp>
        <p:nvSpPr>
          <p:cNvPr id="7" name="Текст 17">
            <a:extLst>
              <a:ext uri="{FF2B5EF4-FFF2-40B4-BE49-F238E27FC236}">
                <a16:creationId xmlns:a16="http://schemas.microsoft.com/office/drawing/2014/main" id="{45BD54EF-8929-1795-D7E8-CCE6BFA52E6C}"/>
              </a:ext>
            </a:extLst>
          </p:cNvPr>
          <p:cNvSpPr txBox="1">
            <a:spLocks/>
          </p:cNvSpPr>
          <p:nvPr/>
        </p:nvSpPr>
        <p:spPr>
          <a:xfrm>
            <a:off x="2030700" y="728513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object 100"/>
          <p:cNvSpPr txBox="1"/>
          <p:nvPr/>
        </p:nvSpPr>
        <p:spPr>
          <a:xfrm>
            <a:off x="8170453" y="1555888"/>
            <a:ext cx="36455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lnSpc>
                <a:spcPts val="3200"/>
              </a:lnSpc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solidFill>
                  <a:schemeClr val="tx1"/>
                </a:solidFill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4" name="object 101"/>
          <p:cNvSpPr txBox="1"/>
          <p:nvPr/>
        </p:nvSpPr>
        <p:spPr>
          <a:xfrm>
            <a:off x="827088" y="2973474"/>
            <a:ext cx="47876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lnSpc>
                <a:spcPts val="3200"/>
              </a:lnSpc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solidFill>
                  <a:schemeClr val="tx1"/>
                </a:solidFill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85" name="object 102"/>
          <p:cNvSpPr txBox="1"/>
          <p:nvPr/>
        </p:nvSpPr>
        <p:spPr>
          <a:xfrm>
            <a:off x="8195227" y="6118916"/>
            <a:ext cx="34282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/>
          <a:p>
            <a:pPr indent="12513">
              <a:lnSpc>
                <a:spcPts val="3200"/>
              </a:lnSpc>
              <a:spcBef>
                <a:spcPts val="97"/>
              </a:spcBef>
              <a:defRPr sz="2500" spc="80">
                <a:solidFill>
                  <a:srgbClr val="282828"/>
                </a:solidFill>
              </a:defRPr>
            </a:pPr>
            <a:r>
              <a:rPr sz="2400" dirty="0">
                <a:solidFill>
                  <a:schemeClr val="tx1"/>
                </a:solidFill>
                <a:latin typeface="TINKOFFSANS-MEDIUM" panose="02000506050000020004" pitchFamily="2" charset="0"/>
              </a:rPr>
              <a:t>Название графика</a:t>
            </a:r>
          </a:p>
        </p:txBody>
      </p:sp>
      <p:sp>
        <p:nvSpPr>
          <p:cNvPr id="2196" name="Текст 17"/>
          <p:cNvSpPr txBox="1"/>
          <p:nvPr/>
        </p:nvSpPr>
        <p:spPr>
          <a:xfrm>
            <a:off x="735763" y="574462"/>
            <a:ext cx="7224712" cy="167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indent="12715">
              <a:spcBef>
                <a:spcPts val="100"/>
              </a:spcBef>
              <a:defRPr sz="5000"/>
            </a:lvl1pPr>
          </a:lstStyle>
          <a:p>
            <a:r>
              <a:rPr sz="54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78A0EF58-0A9D-7C4E-9438-29C37F346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498668"/>
              </p:ext>
            </p:extLst>
          </p:nvPr>
        </p:nvGraphicFramePr>
        <p:xfrm>
          <a:off x="8178866" y="2505663"/>
          <a:ext cx="3785533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7" name="Диаграмма 116">
            <a:extLst>
              <a:ext uri="{FF2B5EF4-FFF2-40B4-BE49-F238E27FC236}">
                <a16:creationId xmlns:a16="http://schemas.microsoft.com/office/drawing/2014/main" id="{62EA3774-3119-5A4E-8AD0-BED8C823A8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769575"/>
              </p:ext>
            </p:extLst>
          </p:nvPr>
        </p:nvGraphicFramePr>
        <p:xfrm>
          <a:off x="8178866" y="7017488"/>
          <a:ext cx="3785533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8" name="Диаграмма 117">
            <a:extLst>
              <a:ext uri="{FF2B5EF4-FFF2-40B4-BE49-F238E27FC236}">
                <a16:creationId xmlns:a16="http://schemas.microsoft.com/office/drawing/2014/main" id="{898FF0EF-2AAB-9148-82A1-899DB2D4A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662953"/>
              </p:ext>
            </p:extLst>
          </p:nvPr>
        </p:nvGraphicFramePr>
        <p:xfrm>
          <a:off x="12231708" y="2505663"/>
          <a:ext cx="6733355" cy="2972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8AD8BF91-1E40-4842-B866-4733178B01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871578"/>
              </p:ext>
            </p:extLst>
          </p:nvPr>
        </p:nvGraphicFramePr>
        <p:xfrm>
          <a:off x="865227" y="4176487"/>
          <a:ext cx="6604509" cy="6159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9" name="Диаграмма 118">
            <a:extLst>
              <a:ext uri="{FF2B5EF4-FFF2-40B4-BE49-F238E27FC236}">
                <a16:creationId xmlns:a16="http://schemas.microsoft.com/office/drawing/2014/main" id="{23A0D3D7-CDEC-FC49-ACF2-9F4B16DE7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443694"/>
              </p:ext>
            </p:extLst>
          </p:nvPr>
        </p:nvGraphicFramePr>
        <p:xfrm>
          <a:off x="12231708" y="7017488"/>
          <a:ext cx="6733355" cy="317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Дуга 6">
            <a:extLst>
              <a:ext uri="{FF2B5EF4-FFF2-40B4-BE49-F238E27FC236}">
                <a16:creationId xmlns:a16="http://schemas.microsoft.com/office/drawing/2014/main" id="{4EA6A016-BD3D-2847-81FB-C6AB7450D1D0}"/>
              </a:ext>
            </a:extLst>
          </p:cNvPr>
          <p:cNvSpPr/>
          <p:nvPr/>
        </p:nvSpPr>
        <p:spPr>
          <a:xfrm>
            <a:off x="1168712" y="4207875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1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5639501D-901D-6042-A4D8-FEBD73088508}"/>
              </a:ext>
            </a:extLst>
          </p:cNvPr>
          <p:cNvSpPr/>
          <p:nvPr/>
        </p:nvSpPr>
        <p:spPr>
          <a:xfrm>
            <a:off x="1639972" y="3926414"/>
            <a:ext cx="653749" cy="639111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1" name="Дуга 130">
            <a:extLst>
              <a:ext uri="{FF2B5EF4-FFF2-40B4-BE49-F238E27FC236}">
                <a16:creationId xmlns:a16="http://schemas.microsoft.com/office/drawing/2014/main" id="{1D13B5FD-E928-934E-9340-3A2F970D8C1F}"/>
              </a:ext>
            </a:extLst>
          </p:cNvPr>
          <p:cNvSpPr/>
          <p:nvPr/>
        </p:nvSpPr>
        <p:spPr>
          <a:xfrm>
            <a:off x="3154497" y="4749677"/>
            <a:ext cx="1569712" cy="1423207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3F492223-1CF4-F641-B113-0105D02FDB65}"/>
              </a:ext>
            </a:extLst>
          </p:cNvPr>
          <p:cNvSpPr/>
          <p:nvPr/>
        </p:nvSpPr>
        <p:spPr>
          <a:xfrm>
            <a:off x="3648283" y="4468216"/>
            <a:ext cx="639639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37" name="Дуга 136">
            <a:extLst>
              <a:ext uri="{FF2B5EF4-FFF2-40B4-BE49-F238E27FC236}">
                <a16:creationId xmlns:a16="http://schemas.microsoft.com/office/drawing/2014/main" id="{8C84C8CE-4FFA-DC4C-9390-27578B2CBC3E}"/>
              </a:ext>
            </a:extLst>
          </p:cNvPr>
          <p:cNvSpPr/>
          <p:nvPr/>
        </p:nvSpPr>
        <p:spPr>
          <a:xfrm>
            <a:off x="5316641" y="5133440"/>
            <a:ext cx="1569712" cy="1423208"/>
          </a:xfrm>
          <a:prstGeom prst="arc">
            <a:avLst>
              <a:gd name="adj1" fmla="val 11910882"/>
              <a:gd name="adj2" fmla="val 20701474"/>
            </a:avLst>
          </a:prstGeom>
          <a:noFill/>
          <a:ln w="22225" cap="flat">
            <a:solidFill>
              <a:schemeClr val="accent3">
                <a:lumMod val="90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138" name="Овал 137">
            <a:extLst>
              <a:ext uri="{FF2B5EF4-FFF2-40B4-BE49-F238E27FC236}">
                <a16:creationId xmlns:a16="http://schemas.microsoft.com/office/drawing/2014/main" id="{33A95185-B727-E743-A9FF-94211571D992}"/>
              </a:ext>
            </a:extLst>
          </p:cNvPr>
          <p:cNvSpPr/>
          <p:nvPr/>
        </p:nvSpPr>
        <p:spPr>
          <a:xfrm>
            <a:off x="5785714" y="4837692"/>
            <a:ext cx="677770" cy="63911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spAutoFit/>
          </a:bodyPr>
          <a:lstStyle/>
          <a:p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139" name="object 20">
            <a:extLst>
              <a:ext uri="{FF2B5EF4-FFF2-40B4-BE49-F238E27FC236}">
                <a16:creationId xmlns:a16="http://schemas.microsoft.com/office/drawing/2014/main" id="{24B9758F-8162-2144-8AB0-770F8FD1CA52}"/>
              </a:ext>
            </a:extLst>
          </p:cNvPr>
          <p:cNvSpPr txBox="1"/>
          <p:nvPr/>
        </p:nvSpPr>
        <p:spPr>
          <a:xfrm>
            <a:off x="5937421" y="5011876"/>
            <a:ext cx="446901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sz="1968" dirty="0">
                <a:solidFill>
                  <a:schemeClr val="tx1"/>
                </a:solidFill>
                <a:latin typeface="TINKOFFSANS-MEDIUM" panose="02000506050000020004" pitchFamily="2" charset="0"/>
              </a:rPr>
              <a:t>1</a:t>
            </a:r>
            <a:r>
              <a:rPr lang="ru-RU" sz="1968" dirty="0">
                <a:solidFill>
                  <a:schemeClr val="tx1"/>
                </a:solidFill>
                <a:latin typeface="TINKOFFSANS-MEDIUM" panose="02000506050000020004" pitchFamily="2" charset="0"/>
              </a:rPr>
              <a:t>7</a:t>
            </a:r>
            <a:r>
              <a:rPr lang="ru-RU" sz="1968" baseline="30000" dirty="0">
                <a:solidFill>
                  <a:schemeClr val="tx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1" name="object 20">
            <a:extLst>
              <a:ext uri="{FF2B5EF4-FFF2-40B4-BE49-F238E27FC236}">
                <a16:creationId xmlns:a16="http://schemas.microsoft.com/office/drawing/2014/main" id="{279D5B42-09BF-624E-8005-52F06D6F93FB}"/>
              </a:ext>
            </a:extLst>
          </p:cNvPr>
          <p:cNvSpPr txBox="1"/>
          <p:nvPr/>
        </p:nvSpPr>
        <p:spPr>
          <a:xfrm>
            <a:off x="5870622" y="5055143"/>
            <a:ext cx="184712" cy="211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endParaRPr sz="1377" spc="15" dirty="0">
              <a:solidFill>
                <a:schemeClr val="bg1"/>
              </a:solidFill>
            </a:endParaRPr>
          </a:p>
        </p:txBody>
      </p:sp>
      <p:sp>
        <p:nvSpPr>
          <p:cNvPr id="32" name="object 20">
            <a:extLst>
              <a:ext uri="{FF2B5EF4-FFF2-40B4-BE49-F238E27FC236}">
                <a16:creationId xmlns:a16="http://schemas.microsoft.com/office/drawing/2014/main" id="{5BFB840B-A99E-7C4D-8A5F-31039CFED02F}"/>
              </a:ext>
            </a:extLst>
          </p:cNvPr>
          <p:cNvSpPr txBox="1"/>
          <p:nvPr/>
        </p:nvSpPr>
        <p:spPr>
          <a:xfrm>
            <a:off x="3715265" y="4641174"/>
            <a:ext cx="484052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tx1"/>
                </a:solidFill>
                <a:latin typeface="TINKOFFSANS-MEDIUM" panose="02000506050000020004" pitchFamily="2" charset="0"/>
              </a:rPr>
              <a:t>-27</a:t>
            </a:r>
            <a:r>
              <a:rPr lang="ru-RU" sz="1968" baseline="30000" dirty="0">
                <a:solidFill>
                  <a:schemeClr val="tx1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3" name="object 20">
            <a:extLst>
              <a:ext uri="{FF2B5EF4-FFF2-40B4-BE49-F238E27FC236}">
                <a16:creationId xmlns:a16="http://schemas.microsoft.com/office/drawing/2014/main" id="{BE1C9838-C02A-604A-B808-6CC9231B6317}"/>
              </a:ext>
            </a:extLst>
          </p:cNvPr>
          <p:cNvSpPr txBox="1"/>
          <p:nvPr/>
        </p:nvSpPr>
        <p:spPr>
          <a:xfrm>
            <a:off x="1680518" y="4101596"/>
            <a:ext cx="570550" cy="302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noAutofit/>
          </a:bodyPr>
          <a:lstStyle/>
          <a:p>
            <a:pPr indent="12513" algn="ctr">
              <a:spcBef>
                <a:spcPts val="97"/>
              </a:spcBef>
              <a:defRPr sz="1300" spc="-25">
                <a:solidFill>
                  <a:srgbClr val="282828"/>
                </a:solidFill>
              </a:defRPr>
            </a:pPr>
            <a:r>
              <a:rPr lang="ru-RU" sz="1968" dirty="0">
                <a:solidFill>
                  <a:schemeClr val="bg2"/>
                </a:solidFill>
                <a:latin typeface="TINKOFFSANS-MEDIUM" panose="02000506050000020004" pitchFamily="2" charset="0"/>
              </a:rPr>
              <a:t>+31</a:t>
            </a:r>
            <a:r>
              <a:rPr lang="ru-RU" sz="1968" baseline="30000" dirty="0">
                <a:solidFill>
                  <a:schemeClr val="bg2"/>
                </a:solidFill>
                <a:latin typeface="TINKOFFSANS-MEDIUM" panose="02000506050000020004" pitchFamily="2" charset="0"/>
              </a:rPr>
              <a:t>%</a:t>
            </a:r>
            <a:endParaRPr sz="1968" baseline="30000" dirty="0">
              <a:solidFill>
                <a:schemeClr val="bg2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36105C8-DACA-C93F-B2F4-EDE82045F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112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757718857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CA9FD8C-2A41-4A52-8320-5D4A88418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03290"/>
              </p:ext>
            </p:extLst>
          </p:nvPr>
        </p:nvGraphicFramePr>
        <p:xfrm>
          <a:off x="842911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tx2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6F6ACA-EC61-4A32-913F-34600E19276C}"/>
              </a:ext>
            </a:extLst>
          </p:cNvPr>
          <p:cNvCxnSpPr>
            <a:cxnSpLocks/>
          </p:cNvCxnSpPr>
          <p:nvPr/>
        </p:nvCxnSpPr>
        <p:spPr>
          <a:xfrm>
            <a:off x="9808210" y="4125973"/>
            <a:ext cx="0" cy="576674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41D4E1-355C-4E3A-9B00-7D94337BB20F}"/>
              </a:ext>
            </a:extLst>
          </p:cNvPr>
          <p:cNvGrpSpPr/>
          <p:nvPr/>
        </p:nvGrpSpPr>
        <p:grpSpPr>
          <a:xfrm>
            <a:off x="842905" y="7817454"/>
            <a:ext cx="8211716" cy="599572"/>
            <a:chOff x="1180466" y="4806732"/>
            <a:chExt cx="4451487" cy="369204"/>
          </a:xfrm>
        </p:grpSpPr>
        <p:sp>
          <p:nvSpPr>
            <p:cNvPr id="63" name="Rectangle: Rounded Corners 5">
              <a:extLst>
                <a:ext uri="{FF2B5EF4-FFF2-40B4-BE49-F238E27FC236}">
                  <a16:creationId xmlns:a16="http://schemas.microsoft.com/office/drawing/2014/main" id="{05CB6186-A0AF-4CC3-9408-ED8677BC5995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FC8A699-6AE0-4D47-A242-7DA44CEBE082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AB3DE0-E5B0-4E81-AA93-B9C549520B71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9812AF-408D-4963-A5A4-427544BC4906}"/>
              </a:ext>
            </a:extLst>
          </p:cNvPr>
          <p:cNvGrpSpPr/>
          <p:nvPr/>
        </p:nvGrpSpPr>
        <p:grpSpPr>
          <a:xfrm>
            <a:off x="842905" y="8555312"/>
            <a:ext cx="8211716" cy="599573"/>
            <a:chOff x="1180466" y="5261084"/>
            <a:chExt cx="4451487" cy="369204"/>
          </a:xfrm>
        </p:grpSpPr>
        <p:sp>
          <p:nvSpPr>
            <p:cNvPr id="66" name="Rectangle: Rounded Corners 5">
              <a:extLst>
                <a:ext uri="{FF2B5EF4-FFF2-40B4-BE49-F238E27FC236}">
                  <a16:creationId xmlns:a16="http://schemas.microsoft.com/office/drawing/2014/main" id="{BCBBF176-9FC8-4693-8B4C-B1F20B489057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EF7D7C4-9E72-436D-9004-017342B3603B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Paris, 2020 - 2021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621F08-F5F7-41B3-99B4-B6140419CEF3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5B18AF-1781-47DF-9916-CA00076B779C}"/>
              </a:ext>
            </a:extLst>
          </p:cNvPr>
          <p:cNvGrpSpPr/>
          <p:nvPr/>
        </p:nvGrpSpPr>
        <p:grpSpPr>
          <a:xfrm>
            <a:off x="842905" y="9293154"/>
            <a:ext cx="8211716" cy="599572"/>
            <a:chOff x="1180466" y="5715436"/>
            <a:chExt cx="4451487" cy="369204"/>
          </a:xfrm>
        </p:grpSpPr>
        <p:sp>
          <p:nvSpPr>
            <p:cNvPr id="69" name="Rectangle: Rounded Corners 5">
              <a:extLst>
                <a:ext uri="{FF2B5EF4-FFF2-40B4-BE49-F238E27FC236}">
                  <a16:creationId xmlns:a16="http://schemas.microsoft.com/office/drawing/2014/main" id="{309EC5B0-AFFA-467B-BBBB-2228CEC9521E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05734A-1BEF-434C-99B3-C67B2D32A730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3: </a:t>
              </a:r>
              <a:r>
                <a:rPr lang="en-US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88087C-4265-4D67-8CF3-95E2CB026DE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3" name="Table 2">
            <a:extLst>
              <a:ext uri="{FF2B5EF4-FFF2-40B4-BE49-F238E27FC236}">
                <a16:creationId xmlns:a16="http://schemas.microsoft.com/office/drawing/2014/main" id="{BA70D557-4E94-1349-A208-E244C8BF8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43275"/>
              </p:ext>
            </p:extLst>
          </p:nvPr>
        </p:nvGraphicFramePr>
        <p:xfrm>
          <a:off x="10630836" y="4125963"/>
          <a:ext cx="8298192" cy="32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548">
                  <a:extLst>
                    <a:ext uri="{9D8B030D-6E8A-4147-A177-3AD203B41FA5}">
                      <a16:colId xmlns:a16="http://schemas.microsoft.com/office/drawing/2014/main" val="2304351331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2850744298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944853403"/>
                    </a:ext>
                  </a:extLst>
                </a:gridCol>
                <a:gridCol w="2074548">
                  <a:extLst>
                    <a:ext uri="{9D8B030D-6E8A-4147-A177-3AD203B41FA5}">
                      <a16:colId xmlns:a16="http://schemas.microsoft.com/office/drawing/2014/main" val="144314957"/>
                    </a:ext>
                  </a:extLst>
                </a:gridCol>
              </a:tblGrid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Строка </a:t>
                      </a:r>
                      <a:r>
                        <a:rPr lang="en-US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1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 2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Строка</a:t>
                      </a:r>
                      <a:r>
                        <a:rPr lang="en-US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 3</a:t>
                      </a: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tx2"/>
                          </a:solidFill>
                          <a:latin typeface="TINKOFFSANS-MEDIUM" panose="02000506050000020004" pitchFamily="2" charset="0"/>
                        </a:rPr>
                        <a:t>Результаты</a:t>
                      </a:r>
                      <a:endParaRPr lang="en-US" sz="1900" b="0" i="0" dirty="0">
                        <a:solidFill>
                          <a:schemeClr val="tx2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464773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368875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5348304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$32689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rgbClr val="438BF9"/>
                          </a:solidFill>
                          <a:latin typeface="Tinkoff Sans" panose="02000506050000020004" pitchFamily="2" charset="0"/>
                        </a:rPr>
                        <a:t>Yes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14531"/>
                  </a:ext>
                </a:extLst>
              </a:tr>
              <a:tr h="643088"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$47335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$92805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$6458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Tinkoff Sans" panose="02000506050000020004" pitchFamily="2" charset="0"/>
                        </a:rPr>
                        <a:t>No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96515"/>
                  </a:ext>
                </a:extLst>
              </a:tr>
            </a:tbl>
          </a:graphicData>
        </a:graphic>
      </p:graphicFrame>
      <p:grpSp>
        <p:nvGrpSpPr>
          <p:cNvPr id="34" name="Group 9">
            <a:extLst>
              <a:ext uri="{FF2B5EF4-FFF2-40B4-BE49-F238E27FC236}">
                <a16:creationId xmlns:a16="http://schemas.microsoft.com/office/drawing/2014/main" id="{38BE98C6-B875-C74D-B647-3FC29E3B0222}"/>
              </a:ext>
            </a:extLst>
          </p:cNvPr>
          <p:cNvGrpSpPr/>
          <p:nvPr/>
        </p:nvGrpSpPr>
        <p:grpSpPr>
          <a:xfrm>
            <a:off x="10721984" y="7817454"/>
            <a:ext cx="8211716" cy="599572"/>
            <a:chOff x="1180466" y="4806732"/>
            <a:chExt cx="4451487" cy="369204"/>
          </a:xfrm>
        </p:grpSpPr>
        <p:sp>
          <p:nvSpPr>
            <p:cNvPr id="35" name="Rectangle: Rounded Corners 5">
              <a:extLst>
                <a:ext uri="{FF2B5EF4-FFF2-40B4-BE49-F238E27FC236}">
                  <a16:creationId xmlns:a16="http://schemas.microsoft.com/office/drawing/2014/main" id="{7466BF26-1057-0C41-93D7-3EE8223AD93D}"/>
                </a:ext>
              </a:extLst>
            </p:cNvPr>
            <p:cNvSpPr/>
            <p:nvPr/>
          </p:nvSpPr>
          <p:spPr>
            <a:xfrm>
              <a:off x="1180466" y="4806732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B53B72-929F-E647-A46D-1D38DAB84FA8}"/>
                </a:ext>
              </a:extLst>
            </p:cNvPr>
            <p:cNvSpPr txBox="1"/>
            <p:nvPr/>
          </p:nvSpPr>
          <p:spPr>
            <a:xfrm>
              <a:off x="1322854" y="4861495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1: </a:t>
              </a:r>
              <a:r>
                <a:rPr lang="en-US" sz="1949" dirty="0">
                  <a:solidFill>
                    <a:schemeClr val="accent3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Project Meetup London, 2020 - 2021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5016B53-0DE9-D24D-A474-547983CAA475}"/>
                </a:ext>
              </a:extLst>
            </p:cNvPr>
            <p:cNvSpPr txBox="1"/>
            <p:nvPr/>
          </p:nvSpPr>
          <p:spPr>
            <a:xfrm>
              <a:off x="4849826" y="4852835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  <a:endParaRPr lang="en-US" sz="1949" dirty="0">
                <a:solidFill>
                  <a:schemeClr val="accent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B820EE6C-3C38-1449-891E-99865EDB2C30}"/>
              </a:ext>
            </a:extLst>
          </p:cNvPr>
          <p:cNvGrpSpPr/>
          <p:nvPr/>
        </p:nvGrpSpPr>
        <p:grpSpPr>
          <a:xfrm>
            <a:off x="10721984" y="8555312"/>
            <a:ext cx="8211716" cy="599573"/>
            <a:chOff x="1180466" y="5261084"/>
            <a:chExt cx="4451487" cy="369204"/>
          </a:xfrm>
        </p:grpSpPr>
        <p:sp>
          <p:nvSpPr>
            <p:cNvPr id="39" name="Rectangle: Rounded Corners 5">
              <a:extLst>
                <a:ext uri="{FF2B5EF4-FFF2-40B4-BE49-F238E27FC236}">
                  <a16:creationId xmlns:a16="http://schemas.microsoft.com/office/drawing/2014/main" id="{D4FC3B9C-CDD2-8043-A0E1-938564A0E4FB}"/>
                </a:ext>
              </a:extLst>
            </p:cNvPr>
            <p:cNvSpPr/>
            <p:nvPr/>
          </p:nvSpPr>
          <p:spPr>
            <a:xfrm>
              <a:off x="1180466" y="5261084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solidFill>
                  <a:schemeClr val="tx2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7B0146-0AA5-AE40-8658-C1D2E4495AF2}"/>
                </a:ext>
              </a:extLst>
            </p:cNvPr>
            <p:cNvSpPr txBox="1"/>
            <p:nvPr/>
          </p:nvSpPr>
          <p:spPr>
            <a:xfrm>
              <a:off x="1322854" y="5315847"/>
              <a:ext cx="3637333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2: Project Paris, 2020 - 2021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33E28-D65B-3A4F-9DD1-443C1B9C8FA2}"/>
                </a:ext>
              </a:extLst>
            </p:cNvPr>
            <p:cNvSpPr txBox="1"/>
            <p:nvPr/>
          </p:nvSpPr>
          <p:spPr>
            <a:xfrm>
              <a:off x="4849826" y="5307187"/>
              <a:ext cx="703250" cy="2415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2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</a:p>
          </p:txBody>
        </p:sp>
      </p:grpSp>
      <p:grpSp>
        <p:nvGrpSpPr>
          <p:cNvPr id="42" name="Group 4">
            <a:extLst>
              <a:ext uri="{FF2B5EF4-FFF2-40B4-BE49-F238E27FC236}">
                <a16:creationId xmlns:a16="http://schemas.microsoft.com/office/drawing/2014/main" id="{352226CE-32AC-754F-86C0-ED6CCB973591}"/>
              </a:ext>
            </a:extLst>
          </p:cNvPr>
          <p:cNvGrpSpPr/>
          <p:nvPr/>
        </p:nvGrpSpPr>
        <p:grpSpPr>
          <a:xfrm>
            <a:off x="10721984" y="9293154"/>
            <a:ext cx="8211716" cy="599572"/>
            <a:chOff x="1180466" y="5715436"/>
            <a:chExt cx="4451487" cy="369204"/>
          </a:xfrm>
        </p:grpSpPr>
        <p:sp>
          <p:nvSpPr>
            <p:cNvPr id="43" name="Rectangle: Rounded Corners 5">
              <a:extLst>
                <a:ext uri="{FF2B5EF4-FFF2-40B4-BE49-F238E27FC236}">
                  <a16:creationId xmlns:a16="http://schemas.microsoft.com/office/drawing/2014/main" id="{46814E54-BF9A-0F4C-950C-7ABD44FF0CE1}"/>
                </a:ext>
              </a:extLst>
            </p:cNvPr>
            <p:cNvSpPr/>
            <p:nvPr/>
          </p:nvSpPr>
          <p:spPr>
            <a:xfrm>
              <a:off x="1180466" y="5715436"/>
              <a:ext cx="4451487" cy="369204"/>
            </a:xfrm>
            <a:prstGeom prst="roundRect">
              <a:avLst>
                <a:gd name="adj" fmla="val 1291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2923" dirty="0">
                <a:solidFill>
                  <a:schemeClr val="tx2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62D336-8555-AB4A-8F59-ADAF1C1AEC42}"/>
                </a:ext>
              </a:extLst>
            </p:cNvPr>
            <p:cNvSpPr txBox="1"/>
            <p:nvPr/>
          </p:nvSpPr>
          <p:spPr>
            <a:xfrm>
              <a:off x="1322854" y="5770199"/>
              <a:ext cx="3637333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949" dirty="0">
                  <a:solidFill>
                    <a:schemeClr val="tx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Строка </a:t>
              </a:r>
              <a:r>
                <a:rPr lang="en-US" sz="1949" dirty="0">
                  <a:solidFill>
                    <a:schemeClr val="tx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3: Project Meetup London, 2020 - 2021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F04B851-0F83-AD4D-8D9C-0DC7A9F091B3}"/>
                </a:ext>
              </a:extLst>
            </p:cNvPr>
            <p:cNvSpPr txBox="1"/>
            <p:nvPr/>
          </p:nvSpPr>
          <p:spPr>
            <a:xfrm>
              <a:off x="4849826" y="5761539"/>
              <a:ext cx="703250" cy="241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949" dirty="0">
                  <a:solidFill>
                    <a:schemeClr val="tx2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25%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5CB3CE7-D7DB-0A41-9C23-11514CF20B4A}"/>
              </a:ext>
            </a:extLst>
          </p:cNvPr>
          <p:cNvSpPr txBox="1"/>
          <p:nvPr/>
        </p:nvSpPr>
        <p:spPr>
          <a:xfrm>
            <a:off x="3800089" y="735763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115F73-6C9F-E84A-9555-C90F6BCBB935}"/>
              </a:ext>
            </a:extLst>
          </p:cNvPr>
          <p:cNvSpPr txBox="1"/>
          <p:nvPr/>
        </p:nvSpPr>
        <p:spPr>
          <a:xfrm>
            <a:off x="3739992" y="1296655"/>
            <a:ext cx="12310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акцентом слайда</a:t>
            </a:r>
          </a:p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5602A76D-BA40-492A-5520-D91394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113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8866000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7D03C03-E4BE-4CD8-B3FB-8EFC9033E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32820"/>
              </p:ext>
            </p:extLst>
          </p:nvPr>
        </p:nvGraphicFramePr>
        <p:xfrm>
          <a:off x="2124935" y="2886418"/>
          <a:ext cx="13445759" cy="7066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7650">
                  <a:extLst>
                    <a:ext uri="{9D8B030D-6E8A-4147-A177-3AD203B41FA5}">
                      <a16:colId xmlns:a16="http://schemas.microsoft.com/office/drawing/2014/main" val="1343832503"/>
                    </a:ext>
                  </a:extLst>
                </a:gridCol>
                <a:gridCol w="2361360">
                  <a:extLst>
                    <a:ext uri="{9D8B030D-6E8A-4147-A177-3AD203B41FA5}">
                      <a16:colId xmlns:a16="http://schemas.microsoft.com/office/drawing/2014/main" val="3780816898"/>
                    </a:ext>
                  </a:extLst>
                </a:gridCol>
                <a:gridCol w="2580010">
                  <a:extLst>
                    <a:ext uri="{9D8B030D-6E8A-4147-A177-3AD203B41FA5}">
                      <a16:colId xmlns:a16="http://schemas.microsoft.com/office/drawing/2014/main" val="124926214"/>
                    </a:ext>
                  </a:extLst>
                </a:gridCol>
                <a:gridCol w="2316739">
                  <a:extLst>
                    <a:ext uri="{9D8B030D-6E8A-4147-A177-3AD203B41FA5}">
                      <a16:colId xmlns:a16="http://schemas.microsoft.com/office/drawing/2014/main" val="4145522216"/>
                    </a:ext>
                  </a:extLst>
                </a:gridCol>
              </a:tblGrid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endParaRPr lang="en-US" sz="1900" b="0" i="0" dirty="0">
                        <a:solidFill>
                          <a:schemeClr val="accent6"/>
                        </a:solidFill>
                        <a:latin typeface="TINKOFFSANS-MEDIUM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A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B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E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Столбец</a:t>
                      </a:r>
                      <a:r>
                        <a:rPr lang="en-US" sz="1900" b="0" i="0" dirty="0">
                          <a:solidFill>
                            <a:schemeClr val="accent6"/>
                          </a:solidFill>
                          <a:latin typeface="TINKOFFSANS-MEDIUM" panose="02000506050000020004" pitchFamily="2" charset="0"/>
                        </a:rPr>
                        <a:t> C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4E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929085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423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17474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856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40870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9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343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53941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565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34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86348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7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36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335197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323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80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160180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  <a:endParaRPr lang="en-GB" sz="2400" dirty="0">
                        <a:solidFill>
                          <a:schemeClr val="accent6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6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55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168884"/>
                  </a:ext>
                </a:extLst>
              </a:tr>
              <a:tr h="785179">
                <a:tc>
                  <a:txBody>
                    <a:bodyPr/>
                    <a:lstStyle/>
                    <a:p>
                      <a:pPr marL="72000" algn="l"/>
                      <a:r>
                        <a:rPr lang="ru-RU" sz="2400" dirty="0">
                          <a:solidFill>
                            <a:schemeClr val="accent6"/>
                          </a:solidFill>
                          <a:latin typeface="Tinkoff Sans" panose="02000506050000020004" pitchFamily="2" charset="0"/>
                        </a:rPr>
                        <a:t>Текст данной строки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3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58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2"/>
                          </a:solidFill>
                          <a:latin typeface="Tinkoff Sans" panose="02000506050000020004" pitchFamily="2" charset="0"/>
                        </a:rPr>
                        <a:t>12</a:t>
                      </a:r>
                    </a:p>
                  </a:txBody>
                  <a:tcPr marL="148495" marR="148495" marT="74247" marB="7424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546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864028-D635-4A56-9DB9-6DD6A92677E8}"/>
              </a:ext>
            </a:extLst>
          </p:cNvPr>
          <p:cNvSpPr txBox="1"/>
          <p:nvPr/>
        </p:nvSpPr>
        <p:spPr>
          <a:xfrm>
            <a:off x="2124935" y="895678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66B01-0185-4862-97B3-CC332F0BD278}"/>
              </a:ext>
            </a:extLst>
          </p:cNvPr>
          <p:cNvSpPr txBox="1"/>
          <p:nvPr/>
        </p:nvSpPr>
        <p:spPr>
          <a:xfrm>
            <a:off x="2124935" y="1445962"/>
            <a:ext cx="14474672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вашей таблицы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2B6002-78D1-4343-B137-BF5D27B2C2F4}"/>
              </a:ext>
            </a:extLst>
          </p:cNvPr>
          <p:cNvGrpSpPr/>
          <p:nvPr/>
        </p:nvGrpSpPr>
        <p:grpSpPr>
          <a:xfrm>
            <a:off x="15998703" y="2873920"/>
            <a:ext cx="1150121" cy="7212244"/>
            <a:chOff x="9851672" y="1762606"/>
            <a:chExt cx="708222" cy="444115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19FDC37-D298-4B41-9995-9C97FDF4D3D4}"/>
                </a:ext>
              </a:extLst>
            </p:cNvPr>
            <p:cNvSpPr/>
            <p:nvPr/>
          </p:nvSpPr>
          <p:spPr>
            <a:xfrm>
              <a:off x="9851672" y="1762606"/>
              <a:ext cx="708222" cy="44411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solidFill>
                  <a:schemeClr val="bg2"/>
                </a:solidFill>
                <a:latin typeface="Tinkoff Sans" panose="02000506050000020004" pitchFamily="2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6BB46B5-22DB-4D51-BBB3-C183813778E6}"/>
                </a:ext>
              </a:extLst>
            </p:cNvPr>
            <p:cNvGrpSpPr/>
            <p:nvPr/>
          </p:nvGrpSpPr>
          <p:grpSpPr>
            <a:xfrm>
              <a:off x="10054263" y="2398061"/>
              <a:ext cx="303039" cy="3514937"/>
              <a:chOff x="10061024" y="3790951"/>
              <a:chExt cx="303039" cy="351493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3D8C061-9DF5-44E8-BA91-BD76803DDD22}"/>
                  </a:ext>
                </a:extLst>
              </p:cNvPr>
              <p:cNvSpPr txBox="1"/>
              <p:nvPr/>
            </p:nvSpPr>
            <p:spPr>
              <a:xfrm rot="5400000">
                <a:off x="9776261" y="4075714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2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2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endParaRPr lang="en-US" sz="2598" dirty="0">
                  <a:solidFill>
                    <a:schemeClr val="bg2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BB167C-368C-4372-B95F-E0FEC08BA33D}"/>
                  </a:ext>
                </a:extLst>
              </p:cNvPr>
              <p:cNvSpPr txBox="1"/>
              <p:nvPr/>
            </p:nvSpPr>
            <p:spPr>
              <a:xfrm rot="5400000">
                <a:off x="9776261" y="5033831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2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2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1</a:t>
                </a:r>
                <a:endParaRPr lang="en-US" sz="2598" dirty="0">
                  <a:solidFill>
                    <a:schemeClr val="bg2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6AB4BD-5765-4D47-A846-D9F098A2DC0D}"/>
                  </a:ext>
                </a:extLst>
              </p:cNvPr>
              <p:cNvSpPr txBox="1"/>
              <p:nvPr/>
            </p:nvSpPr>
            <p:spPr>
              <a:xfrm rot="5400000">
                <a:off x="9776261" y="5850185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2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</a:t>
                </a:r>
                <a:r>
                  <a:rPr lang="ru-RU" sz="2598" dirty="0">
                    <a:solidFill>
                      <a:schemeClr val="bg2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22</a:t>
                </a:r>
                <a:endParaRPr lang="en-US" sz="2598" dirty="0">
                  <a:solidFill>
                    <a:schemeClr val="bg2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DC64C72-972E-445D-BF26-CD87144863E5}"/>
                  </a:ext>
                </a:extLst>
              </p:cNvPr>
              <p:cNvSpPr txBox="1"/>
              <p:nvPr/>
            </p:nvSpPr>
            <p:spPr>
              <a:xfrm rot="5400000">
                <a:off x="9776261" y="6718086"/>
                <a:ext cx="872565" cy="303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98" dirty="0">
                    <a:solidFill>
                      <a:schemeClr val="bg2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202</a:t>
                </a:r>
                <a:r>
                  <a:rPr lang="ru-RU" sz="2598" dirty="0">
                    <a:solidFill>
                      <a:schemeClr val="bg2"/>
                    </a:solidFill>
                    <a:latin typeface="TINKOFFSANS-MEDIUM" panose="02000506050000020004" pitchFamily="2" charset="0"/>
                    <a:cs typeface="Arial" panose="020B0604020202020204" pitchFamily="34" charset="0"/>
                  </a:rPr>
                  <a:t>3</a:t>
                </a:r>
                <a:endParaRPr lang="en-US" sz="2598" dirty="0">
                  <a:solidFill>
                    <a:schemeClr val="bg2"/>
                  </a:solidFill>
                  <a:latin typeface="TINKOFFSANS-MEDIUM" panose="02000506050000020004" pitchFamily="2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0F6236B-84CB-66E0-0A19-9DC03BA8F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114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7211325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99532"/>
              </p:ext>
            </p:extLst>
          </p:nvPr>
        </p:nvGraphicFramePr>
        <p:xfrm>
          <a:off x="773113" y="1736272"/>
          <a:ext cx="18253074" cy="870471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6084358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6084358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6084358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</a:tblGrid>
              <a:tr h="832877">
                <a:tc>
                  <a:txBody>
                    <a:bodyPr/>
                    <a:lstStyle/>
                    <a:p>
                      <a:pPr marL="180000" indent="-216000" algn="ctr">
                        <a:lnSpc>
                          <a:spcPts val="2800"/>
                        </a:lnSpc>
                        <a:spcBef>
                          <a:spcPts val="800"/>
                        </a:spcBef>
                      </a:pPr>
                      <a:r>
                        <a:rPr lang="ru-RU" sz="2400" b="0" i="0" dirty="0">
                          <a:solidFill>
                            <a:schemeClr val="bg2"/>
                          </a:solidFill>
                          <a:latin typeface="TINKOFFSANS-MEDIUM" panose="02000506050000020004" pitchFamily="2" charset="0"/>
                        </a:rPr>
                        <a:t>Заголовок таблицы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solidFill>
                            <a:schemeClr val="bg2"/>
                          </a:solidFill>
                          <a:latin typeface="TINKOFFSANS-MEDIUM" panose="02000506050000020004" pitchFamily="2" charset="0"/>
                        </a:rPr>
                        <a:t>Заголовок таблицы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lvl="0" indent="-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solidFill>
                            <a:schemeClr val="bg2"/>
                          </a:solidFill>
                          <a:latin typeface="TINKOFFSANS-MEDIUM" panose="02000506050000020004" pitchFamily="2" charset="0"/>
                        </a:rPr>
                        <a:t>Заголовок таблицы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843902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184035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355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355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43902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  <a:p>
                      <a:pPr marL="285750" indent="-285750" algn="l" hangingPunct="1">
                        <a:lnSpc>
                          <a:spcPts val="1800"/>
                        </a:lnSpc>
                        <a:spcBef>
                          <a:spcPts val="8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9F7187FB-BA58-A384-294F-FE858B558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115</a:t>
            </a:fld>
            <a:endParaRPr lang="ru-RU" sz="1600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BBBF085C-29F0-01B3-386B-9E476D4FDC56}"/>
              </a:ext>
            </a:extLst>
          </p:cNvPr>
          <p:cNvSpPr txBox="1">
            <a:spLocks/>
          </p:cNvSpPr>
          <p:nvPr/>
        </p:nvSpPr>
        <p:spPr>
          <a:xfrm>
            <a:off x="2030700" y="529013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345151751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2">
            <a:extLst>
              <a:ext uri="{FF2B5EF4-FFF2-40B4-BE49-F238E27FC236}">
                <a16:creationId xmlns:a16="http://schemas.microsoft.com/office/drawing/2014/main" id="{6071C994-4C18-D34A-ABD2-34C50C208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495179"/>
              </p:ext>
            </p:extLst>
          </p:nvPr>
        </p:nvGraphicFramePr>
        <p:xfrm>
          <a:off x="736600" y="1795549"/>
          <a:ext cx="18326100" cy="8572415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4581525">
                  <a:extLst>
                    <a:ext uri="{9D8B030D-6E8A-4147-A177-3AD203B41FA5}">
                      <a16:colId xmlns:a16="http://schemas.microsoft.com/office/drawing/2014/main" val="809961215"/>
                    </a:ext>
                  </a:extLst>
                </a:gridCol>
                <a:gridCol w="4581525">
                  <a:extLst>
                    <a:ext uri="{9D8B030D-6E8A-4147-A177-3AD203B41FA5}">
                      <a16:colId xmlns:a16="http://schemas.microsoft.com/office/drawing/2014/main" val="1569285865"/>
                    </a:ext>
                  </a:extLst>
                </a:gridCol>
                <a:gridCol w="4581525">
                  <a:extLst>
                    <a:ext uri="{9D8B030D-6E8A-4147-A177-3AD203B41FA5}">
                      <a16:colId xmlns:a16="http://schemas.microsoft.com/office/drawing/2014/main" val="4051017968"/>
                    </a:ext>
                  </a:extLst>
                </a:gridCol>
                <a:gridCol w="4581525">
                  <a:extLst>
                    <a:ext uri="{9D8B030D-6E8A-4147-A177-3AD203B41FA5}">
                      <a16:colId xmlns:a16="http://schemas.microsoft.com/office/drawing/2014/main" val="904686436"/>
                    </a:ext>
                  </a:extLst>
                </a:gridCol>
              </a:tblGrid>
              <a:tr h="739115"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solidFill>
                            <a:schemeClr val="bg2"/>
                          </a:solidFill>
                          <a:latin typeface="TINKOFFSANS-MEDIUM" panose="02000506050000020004" pitchFamily="2" charset="0"/>
                        </a:rPr>
                        <a:t>Заголовок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16000" algn="ctr">
                        <a:lnSpc>
                          <a:spcPts val="2800"/>
                        </a:lnSpc>
                        <a:spcBef>
                          <a:spcPts val="1000"/>
                        </a:spcBef>
                      </a:pPr>
                      <a:r>
                        <a:rPr lang="ru-RU" sz="2400" b="0" i="0" dirty="0">
                          <a:solidFill>
                            <a:schemeClr val="bg2"/>
                          </a:solidFill>
                          <a:latin typeface="TINKOFFSANS-MEDIUM" panose="02000506050000020004" pitchFamily="2" charset="0"/>
                        </a:rPr>
                        <a:t>Заголовок 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solidFill>
                            <a:schemeClr val="bg2"/>
                          </a:solidFill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216000" algn="ctr" defTabSz="457200" rtl="0" eaLnBrk="1" fontAlgn="auto" latinLnBrk="0" hangingPunct="1">
                        <a:lnSpc>
                          <a:spcPts val="28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0" i="0" dirty="0">
                          <a:solidFill>
                            <a:schemeClr val="bg2"/>
                          </a:solidFill>
                          <a:latin typeface="TINKOFFSANS-MEDIUM" panose="02000506050000020004" pitchFamily="2" charset="0"/>
                        </a:rPr>
                        <a:t>Заголовок 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53974"/>
                  </a:ext>
                </a:extLst>
              </a:tr>
              <a:tr h="2232046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204417"/>
                  </a:ext>
                </a:extLst>
              </a:tr>
              <a:tr h="280062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355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355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355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53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74745"/>
                  </a:ext>
                </a:extLst>
              </a:tr>
              <a:tr h="2800627"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solidFill>
                          <a:schemeClr val="bg1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solidFill>
                          <a:schemeClr val="bg1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solidFill>
                          <a:schemeClr val="bg1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Таким образом постоянное информационно-пропагандистское 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Обеспечение нашей деятельности играет важную роль</a:t>
                      </a:r>
                    </a:p>
                    <a:p>
                      <a:pPr marL="285750" indent="-285750" algn="l" hangingPunct="1">
                        <a:lnSpc>
                          <a:spcPts val="1700"/>
                        </a:lnSpc>
                        <a:spcBef>
                          <a:spcPts val="1000"/>
                        </a:spcBef>
                        <a:buFont typeface="Wingdings" pitchFamily="2" charset="2"/>
                        <a:buChar char="§"/>
                      </a:pP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Верстка,</a:t>
                      </a:r>
                      <a:r>
                        <a:rPr lang="ru-RU" sz="1500" spc="23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заведение и тестирование шаблонов. </a:t>
                      </a:r>
                      <a:r>
                        <a:rPr lang="ru-RU" sz="1500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Поддержание существующих</a:t>
                      </a:r>
                      <a:r>
                        <a:rPr lang="ru-RU" sz="1500" spc="29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 </a:t>
                      </a:r>
                      <a:r>
                        <a:rPr lang="ru-RU" sz="1500" spc="11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отчетов б</a:t>
                      </a:r>
                      <a:r>
                        <a:rPr lang="ru-RU" sz="1500" spc="17" dirty="0">
                          <a:solidFill>
                            <a:schemeClr val="bg1"/>
                          </a:solidFill>
                          <a:latin typeface="Tinkoff Sans" panose="02000506050000020004" pitchFamily="2" charset="0"/>
                        </a:rPr>
                        <a:t>азовое</a:t>
                      </a:r>
                      <a:endParaRPr lang="ru-RU" sz="1500" dirty="0">
                        <a:solidFill>
                          <a:schemeClr val="bg1"/>
                        </a:solidFill>
                        <a:latin typeface="Tinkoff Sans" panose="02000506050000020004" pitchFamily="2" charset="0"/>
                      </a:endParaRPr>
                    </a:p>
                  </a:txBody>
                  <a:tcPr marL="212591" marR="177159" marT="177159" marB="248022">
                    <a:lnL w="12700" cap="flat" cmpd="sng" algn="ctr">
                      <a:solidFill>
                        <a:schemeClr val="accent5">
                          <a:lumMod val="7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99703"/>
                  </a:ext>
                </a:extLst>
              </a:tr>
            </a:tbl>
          </a:graphicData>
        </a:graphic>
      </p:graphicFrame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CA4437A-D83B-9B94-A0AF-60CE50EF7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116</a:t>
            </a:fld>
            <a:endParaRPr lang="ru-RU" sz="1600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119B5928-C600-A0F8-A289-244692DE9EC0}"/>
              </a:ext>
            </a:extLst>
          </p:cNvPr>
          <p:cNvSpPr txBox="1">
            <a:spLocks/>
          </p:cNvSpPr>
          <p:nvPr/>
        </p:nvSpPr>
        <p:spPr>
          <a:xfrm>
            <a:off x="2030700" y="529013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98942632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solidFill>
                  <a:schemeClr val="tx1"/>
                </a:solidFill>
                <a:latin typeface="Tinkoff Sans" panose="02000506050000020004" pitchFamily="2" charset="0"/>
              </a:rPr>
              <a:t>Спасибо!</a:t>
            </a:r>
            <a:endParaRPr sz="9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7625444" y="816428"/>
            <a:ext cx="10420486" cy="9356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274867" lvl="1" indent="0" hangingPunct="1">
              <a:lnSpc>
                <a:spcPts val="4331"/>
              </a:lnSpc>
              <a:buNone/>
            </a:pPr>
            <a:r>
              <a:rPr lang="ru-RU" sz="6200" dirty="0">
                <a:solidFill>
                  <a:schemeClr val="tx1"/>
                </a:solidFill>
              </a:rPr>
              <a:t>Артем Лысенко </a:t>
            </a:r>
          </a:p>
          <a:p>
            <a:pPr marL="274867" lvl="1" indent="0" hangingPunct="1">
              <a:lnSpc>
                <a:spcPts val="4331"/>
              </a:lnSpc>
              <a:buNone/>
            </a:pPr>
            <a:r>
              <a:rPr lang="ru-RU" sz="2200" dirty="0">
                <a:solidFill>
                  <a:schemeClr val="bg1"/>
                </a:solidFill>
              </a:rPr>
              <a:t>	</a:t>
            </a:r>
          </a:p>
          <a:p>
            <a:pPr lvl="1" hangingPunct="1">
              <a:lnSpc>
                <a:spcPts val="4331"/>
              </a:lnSpc>
            </a:pPr>
            <a:r>
              <a:rPr lang="en-US" sz="3200" dirty="0">
                <a:solidFill>
                  <a:schemeClr val="bg1"/>
                </a:solidFill>
              </a:rPr>
              <a:t>Kotlin backend </a:t>
            </a:r>
            <a:r>
              <a:rPr lang="ru-RU" sz="3200" dirty="0">
                <a:solidFill>
                  <a:schemeClr val="bg1"/>
                </a:solidFill>
              </a:rPr>
              <a:t>в </a:t>
            </a:r>
            <a:r>
              <a:rPr lang="en-US" sz="3200" dirty="0" err="1">
                <a:solidFill>
                  <a:schemeClr val="bg1"/>
                </a:solidFill>
              </a:rPr>
              <a:t>RiskTech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платформе</a:t>
            </a:r>
            <a:endParaRPr lang="en-US" sz="3200" dirty="0">
              <a:solidFill>
                <a:schemeClr val="bg1"/>
              </a:solidFill>
            </a:endParaRPr>
          </a:p>
          <a:p>
            <a:pPr lvl="1" hangingPunct="1">
              <a:lnSpc>
                <a:spcPts val="4331"/>
              </a:lnSpc>
            </a:pPr>
            <a:r>
              <a:rPr lang="en-US" sz="3200" dirty="0">
                <a:solidFill>
                  <a:schemeClr val="bg1"/>
                </a:solidFill>
              </a:rPr>
              <a:t>TA </a:t>
            </a:r>
            <a:r>
              <a:rPr lang="ru-RU" sz="3200" dirty="0">
                <a:solidFill>
                  <a:schemeClr val="bg1"/>
                </a:solidFill>
              </a:rPr>
              <a:t>в академии бэкенда </a:t>
            </a:r>
          </a:p>
          <a:p>
            <a:pPr lvl="1" hangingPunct="1">
              <a:lnSpc>
                <a:spcPts val="4331"/>
              </a:lnSpc>
            </a:pPr>
            <a:r>
              <a:rPr lang="ru-RU" sz="3200" dirty="0">
                <a:solidFill>
                  <a:schemeClr val="bg1"/>
                </a:solidFill>
              </a:rPr>
              <a:t>4 курс ФКН ВГУ</a:t>
            </a:r>
          </a:p>
          <a:p>
            <a:pPr lvl="1" hangingPunct="1">
              <a:lnSpc>
                <a:spcPts val="4331"/>
              </a:lnSpc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$ </a:t>
            </a:r>
            <a:r>
              <a:rPr lang="en-US" sz="6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whoami</a:t>
            </a:r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 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12</a:t>
            </a:fld>
            <a:endParaRPr lang="ru-RU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A860FA-F69A-85BA-7D99-351B1448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89" y="5782065"/>
            <a:ext cx="5971129" cy="5378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4E46C-0D83-1768-92E6-7A6A2D645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7" r="19234"/>
          <a:stretch/>
        </p:blipFill>
        <p:spPr>
          <a:xfrm flipH="1">
            <a:off x="0" y="3026988"/>
            <a:ext cx="6651774" cy="60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963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53286C-00E5-8A34-51AC-89F123AB4D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r="103"/>
          <a:stretch>
            <a:fillRect/>
          </a:stretch>
        </p:blipFill>
        <p:spPr>
          <a:xfrm>
            <a:off x="31235" y="37518"/>
            <a:ext cx="19799300" cy="11160125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F6AC90-6BB9-497E-B717-11CC0FCB7975}"/>
              </a:ext>
            </a:extLst>
          </p:cNvPr>
          <p:cNvSpPr/>
          <p:nvPr/>
        </p:nvSpPr>
        <p:spPr>
          <a:xfrm>
            <a:off x="557403" y="2245704"/>
            <a:ext cx="8490589" cy="24423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lnSpc>
                <a:spcPts val="9094"/>
              </a:lnSpc>
            </a:pPr>
            <a:r>
              <a:rPr lang="ru-RU" sz="8000" b="1" dirty="0">
                <a:solidFill>
                  <a:srgbClr val="FFDD2C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План</a:t>
            </a:r>
          </a:p>
          <a:p>
            <a:pPr lvl="0" algn="ctr">
              <a:lnSpc>
                <a:spcPts val="9094"/>
              </a:lnSpc>
            </a:pPr>
            <a:endParaRPr lang="en-US" sz="8000" b="1" dirty="0">
              <a:solidFill>
                <a:srgbClr val="FFFFFF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8556B-28AC-43F8-AA61-7D06D3A89DBF}"/>
              </a:ext>
            </a:extLst>
          </p:cNvPr>
          <p:cNvSpPr txBox="1"/>
          <p:nvPr/>
        </p:nvSpPr>
        <p:spPr>
          <a:xfrm>
            <a:off x="10612360" y="3777532"/>
            <a:ext cx="4560767" cy="459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28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Что такое метрики?</a:t>
            </a:r>
            <a:endParaRPr lang="en-US" sz="28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2B0C23-02B4-4140-9B96-C16BC0FE363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100000"/>
          </a:blip>
          <a:stretch>
            <a:fillRect/>
          </a:stretch>
        </p:blipFill>
        <p:spPr>
          <a:xfrm flipH="1">
            <a:off x="9930885" y="3774662"/>
            <a:ext cx="456174" cy="465483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A0933-F05E-4082-96F1-FA02B15BD463}"/>
              </a:ext>
            </a:extLst>
          </p:cNvPr>
          <p:cNvSpPr txBox="1"/>
          <p:nvPr/>
        </p:nvSpPr>
        <p:spPr>
          <a:xfrm>
            <a:off x="10612360" y="4678606"/>
            <a:ext cx="3373463" cy="459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28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Типы метрик</a:t>
            </a:r>
            <a:endParaRPr lang="en-US" sz="28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E958EA-4D9F-4432-8461-AFEA6A76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100000"/>
          </a:blip>
          <a:stretch>
            <a:fillRect/>
          </a:stretch>
        </p:blipFill>
        <p:spPr>
          <a:xfrm flipH="1">
            <a:off x="9930885" y="4675736"/>
            <a:ext cx="456174" cy="4654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3FDB6C-4211-4E4D-97F3-4FC4B3678FAA}"/>
              </a:ext>
            </a:extLst>
          </p:cNvPr>
          <p:cNvSpPr txBox="1"/>
          <p:nvPr/>
        </p:nvSpPr>
        <p:spPr>
          <a:xfrm>
            <a:off x="10601693" y="5472416"/>
            <a:ext cx="7637321" cy="459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28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Как метрики попадают в хранилище?</a:t>
            </a:r>
            <a:endParaRPr lang="en-US" sz="28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21E7F4-EBAD-4A85-B4E8-9E455223869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100000"/>
          </a:blip>
          <a:stretch>
            <a:fillRect/>
          </a:stretch>
        </p:blipFill>
        <p:spPr>
          <a:xfrm flipH="1">
            <a:off x="9930885" y="5495823"/>
            <a:ext cx="456174" cy="465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75ECE6-BC0D-4289-B987-FA34610B5BDA}"/>
              </a:ext>
            </a:extLst>
          </p:cNvPr>
          <p:cNvSpPr txBox="1"/>
          <p:nvPr/>
        </p:nvSpPr>
        <p:spPr>
          <a:xfrm>
            <a:off x="10601693" y="6299505"/>
            <a:ext cx="4293992" cy="4597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28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Популярные методологии</a:t>
            </a:r>
            <a:endParaRPr lang="en-US" sz="28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8A8DA52-2469-4674-96F0-B540F1961BD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100000"/>
          </a:blip>
          <a:stretch>
            <a:fillRect/>
          </a:stretch>
        </p:blipFill>
        <p:spPr>
          <a:xfrm flipH="1">
            <a:off x="9930885" y="6265762"/>
            <a:ext cx="456174" cy="465483"/>
          </a:xfrm>
          <a:prstGeom prst="rect">
            <a:avLst/>
          </a:prstGeom>
        </p:spPr>
      </p:pic>
      <p:pic>
        <p:nvPicPr>
          <p:cNvPr id="1026" name="Picture 2" descr="была ли у вас какая-то тактика с самого начала , которой вы придерживались&quot;  ? - Coub">
            <a:extLst>
              <a:ext uri="{FF2B5EF4-FFF2-40B4-BE49-F238E27FC236}">
                <a16:creationId xmlns:a16="http://schemas.microsoft.com/office/drawing/2014/main" id="{8B57F5FC-4704-68D9-5B55-DDBFC14D3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33" y="3671395"/>
            <a:ext cx="7235339" cy="63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91520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8110196" y="1314087"/>
            <a:ext cx="979680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lvl="1" hangingPunct="1">
              <a:lnSpc>
                <a:spcPts val="4000"/>
              </a:lnSpc>
            </a:pPr>
            <a:r>
              <a:rPr lang="ru-RU" sz="4000" dirty="0">
                <a:solidFill>
                  <a:schemeClr val="tx1"/>
                </a:solidFill>
              </a:rPr>
              <a:t>Поиск узких мест в приложении</a:t>
            </a:r>
          </a:p>
          <a:p>
            <a:pPr lvl="1" hangingPunct="1">
              <a:lnSpc>
                <a:spcPts val="4000"/>
              </a:lnSpc>
            </a:pPr>
            <a:r>
              <a:rPr lang="ru-RU" sz="4000" dirty="0">
                <a:solidFill>
                  <a:schemeClr val="tx1"/>
                </a:solidFill>
              </a:rPr>
              <a:t>Проведение нагрузочного тестирования</a:t>
            </a:r>
          </a:p>
          <a:p>
            <a:pPr lvl="1" hangingPunct="1">
              <a:lnSpc>
                <a:spcPts val="4000"/>
              </a:lnSpc>
            </a:pPr>
            <a:r>
              <a:rPr lang="ru-RU" sz="4000" dirty="0">
                <a:solidFill>
                  <a:schemeClr val="tx1"/>
                </a:solidFill>
              </a:rPr>
              <a:t>Контроль деплоя </a:t>
            </a:r>
          </a:p>
          <a:p>
            <a:pPr lvl="1" hangingPunct="1">
              <a:lnSpc>
                <a:spcPts val="4000"/>
              </a:lnSpc>
            </a:pPr>
            <a:r>
              <a:rPr lang="ru-RU" sz="4000" dirty="0" err="1">
                <a:solidFill>
                  <a:srgbClr val="F9DD2D"/>
                </a:solidFill>
              </a:rPr>
              <a:t>Алерты</a:t>
            </a:r>
            <a:endParaRPr lang="ru-RU" sz="4000" dirty="0">
              <a:solidFill>
                <a:srgbClr val="F9DD2D"/>
              </a:solidFill>
            </a:endParaRP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163287" y="552888"/>
            <a:ext cx="6531428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Зачем наблюдать за системой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14</a:t>
            </a:fld>
            <a:endParaRPr lang="ru-RU" sz="1600" dirty="0"/>
          </a:p>
        </p:txBody>
      </p:sp>
      <p:pic>
        <p:nvPicPr>
          <p:cNvPr id="5122" name="Picture 2" descr="Current Image">
            <a:extLst>
              <a:ext uri="{FF2B5EF4-FFF2-40B4-BE49-F238E27FC236}">
                <a16:creationId xmlns:a16="http://schemas.microsoft.com/office/drawing/2014/main" id="{D56077E1-99B4-C1D1-C46E-EABF38898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970" y="5290457"/>
            <a:ext cx="4694011" cy="46940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779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0F44EC-CAC4-CB86-66D9-3A9393D148E8}"/>
              </a:ext>
            </a:extLst>
          </p:cNvPr>
          <p:cNvSpPr/>
          <p:nvPr/>
        </p:nvSpPr>
        <p:spPr>
          <a:xfrm>
            <a:off x="16329" y="16329"/>
            <a:ext cx="19799300" cy="4833257"/>
          </a:xfrm>
          <a:prstGeom prst="rect">
            <a:avLst/>
          </a:pr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F654919-F436-3022-1722-CAE0C608EDF3}"/>
              </a:ext>
            </a:extLst>
          </p:cNvPr>
          <p:cNvSpPr/>
          <p:nvPr/>
        </p:nvSpPr>
        <p:spPr>
          <a:xfrm>
            <a:off x="1371600" y="4208856"/>
            <a:ext cx="4809744" cy="1207008"/>
          </a:xfrm>
          <a:prstGeom prst="roundRect">
            <a:avLst>
              <a:gd name="adj" fmla="val 28788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3F3A79-4BFB-7941-92BD-622959F31D3C}"/>
              </a:ext>
            </a:extLst>
          </p:cNvPr>
          <p:cNvSpPr/>
          <p:nvPr/>
        </p:nvSpPr>
        <p:spPr>
          <a:xfrm>
            <a:off x="1367952" y="4213535"/>
            <a:ext cx="4805830" cy="1233377"/>
          </a:xfrm>
          <a:prstGeom prst="rect">
            <a:avLst/>
          </a:prstGeom>
          <a:solidFill>
            <a:srgbClr val="3D3E3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634450-F1F3-784B-A392-864D3DD9E111}"/>
              </a:ext>
            </a:extLst>
          </p:cNvPr>
          <p:cNvSpPr/>
          <p:nvPr/>
        </p:nvSpPr>
        <p:spPr>
          <a:xfrm>
            <a:off x="7502390" y="4213535"/>
            <a:ext cx="4805830" cy="1233377"/>
          </a:xfrm>
          <a:prstGeom prst="rect">
            <a:avLst/>
          </a:prstGeom>
          <a:solidFill>
            <a:srgbClr val="3D3E3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9991A6-31BE-7E4B-92D4-7AED9125DB0D}"/>
              </a:ext>
            </a:extLst>
          </p:cNvPr>
          <p:cNvSpPr/>
          <p:nvPr/>
        </p:nvSpPr>
        <p:spPr>
          <a:xfrm>
            <a:off x="13514097" y="4213535"/>
            <a:ext cx="4805830" cy="123337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698AA6F-D1BE-E74A-A67E-5299E06737AD}"/>
              </a:ext>
            </a:extLst>
          </p:cNvPr>
          <p:cNvSpPr txBox="1">
            <a:spLocks/>
          </p:cNvSpPr>
          <p:nvPr/>
        </p:nvSpPr>
        <p:spPr>
          <a:xfrm>
            <a:off x="685767" y="5639941"/>
            <a:ext cx="5269419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lvl="1" hangingPunct="1">
              <a:lnSpc>
                <a:spcPts val="4000"/>
              </a:lnSpc>
            </a:pPr>
            <a:r>
              <a:rPr lang="ru-RU" sz="2600" dirty="0">
                <a:solidFill>
                  <a:schemeClr val="bg1"/>
                </a:solidFill>
              </a:rPr>
              <a:t>Объем растет линейно</a:t>
            </a:r>
          </a:p>
          <a:p>
            <a:pPr lvl="1" hangingPunct="1">
              <a:lnSpc>
                <a:spcPts val="4000"/>
              </a:lnSpc>
            </a:pPr>
            <a:r>
              <a:rPr lang="ru-RU" sz="2600" dirty="0">
                <a:solidFill>
                  <a:schemeClr val="bg1"/>
                </a:solidFill>
              </a:rPr>
              <a:t>Сложный поиск</a:t>
            </a:r>
          </a:p>
          <a:p>
            <a:pPr lvl="1" hangingPunct="1">
              <a:lnSpc>
                <a:spcPts val="4000"/>
              </a:lnSpc>
            </a:pPr>
            <a:r>
              <a:rPr lang="ru-RU" sz="2600" dirty="0">
                <a:solidFill>
                  <a:schemeClr val="bg1"/>
                </a:solidFill>
              </a:rPr>
              <a:t>Подходит для разбора каждого запроса отдельно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1403961" y="4392022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 err="1">
                <a:solidFill>
                  <a:schemeClr val="tx1"/>
                </a:solidFill>
                <a:latin typeface="TINKOFFSANS-MEDIUM" panose="02000506050000020004" pitchFamily="2" charset="0"/>
              </a:rPr>
              <a:t>Логи</a:t>
            </a:r>
            <a:endParaRPr sz="3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D31E083C-24E5-AB43-9E08-13B68BC57982}"/>
              </a:ext>
            </a:extLst>
          </p:cNvPr>
          <p:cNvSpPr/>
          <p:nvPr/>
        </p:nvSpPr>
        <p:spPr>
          <a:xfrm>
            <a:off x="7502398" y="4392022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>
                <a:solidFill>
                  <a:schemeClr val="tx1"/>
                </a:solidFill>
                <a:latin typeface="TINKOFFSANS-MEDIUM" panose="02000506050000020004" pitchFamily="2" charset="0"/>
              </a:rPr>
              <a:t>Трейсы</a:t>
            </a:r>
            <a:endParaRPr sz="3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7554D939-CFF8-DD43-923A-838E63C30C76}"/>
              </a:ext>
            </a:extLst>
          </p:cNvPr>
          <p:cNvSpPr/>
          <p:nvPr/>
        </p:nvSpPr>
        <p:spPr>
          <a:xfrm>
            <a:off x="13514109" y="4392022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>
                <a:solidFill>
                  <a:schemeClr val="tx2"/>
                </a:solidFill>
                <a:latin typeface="TINKOFFSANS-MEDIUM" panose="02000506050000020004" pitchFamily="2" charset="0"/>
              </a:rPr>
              <a:t>Метрики</a:t>
            </a:r>
            <a:endParaRPr sz="3400" dirty="0">
              <a:solidFill>
                <a:schemeClr val="tx2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DF7C5D4F-FA59-274C-B138-C94914D49D15}"/>
              </a:ext>
            </a:extLst>
          </p:cNvPr>
          <p:cNvSpPr txBox="1">
            <a:spLocks/>
          </p:cNvSpPr>
          <p:nvPr/>
        </p:nvSpPr>
        <p:spPr>
          <a:xfrm>
            <a:off x="6824753" y="5603260"/>
            <a:ext cx="606345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lvl="1"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Показывает жизненный путь запроса </a:t>
            </a:r>
          </a:p>
          <a:p>
            <a:pPr lvl="1"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Показывает критический путь запроса </a:t>
            </a:r>
          </a:p>
          <a:p>
            <a:pPr lvl="1"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Подходит для разбора каждого запроса отдельно</a:t>
            </a:r>
          </a:p>
          <a:p>
            <a:pPr hangingPunct="1">
              <a:lnSpc>
                <a:spcPts val="4000"/>
              </a:lnSpc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Текст 28">
            <a:extLst>
              <a:ext uri="{FF2B5EF4-FFF2-40B4-BE49-F238E27FC236}">
                <a16:creationId xmlns:a16="http://schemas.microsoft.com/office/drawing/2014/main" id="{62747442-4EC5-7B4A-8832-407C0F7D7FB2}"/>
              </a:ext>
            </a:extLst>
          </p:cNvPr>
          <p:cNvSpPr txBox="1">
            <a:spLocks/>
          </p:cNvSpPr>
          <p:nvPr/>
        </p:nvSpPr>
        <p:spPr>
          <a:xfrm>
            <a:off x="13030152" y="5639941"/>
            <a:ext cx="6041526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lvl="1"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Агрегированная информация о системе</a:t>
            </a:r>
          </a:p>
          <a:p>
            <a:pPr lvl="1"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в каждый момент времени</a:t>
            </a:r>
            <a:endParaRPr lang="ru-RU" sz="2400" dirty="0">
              <a:solidFill>
                <a:schemeClr val="bg1"/>
              </a:solidFill>
            </a:endParaRPr>
          </a:p>
          <a:p>
            <a:pPr lvl="1"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Зачастую неточная </a:t>
            </a:r>
          </a:p>
          <a:p>
            <a:pPr marL="274867" lvl="1" indent="0" hangingPunct="1">
              <a:lnSpc>
                <a:spcPts val="4000"/>
              </a:lnSpc>
              <a:buNone/>
            </a:pPr>
            <a:endParaRPr lang="ru-RU" sz="2400" dirty="0">
              <a:solidFill>
                <a:schemeClr val="bg1"/>
              </a:solidFill>
            </a:endParaRPr>
          </a:p>
          <a:p>
            <a:pPr hangingPunct="1">
              <a:lnSpc>
                <a:spcPts val="4000"/>
              </a:lnSpc>
            </a:pPr>
            <a:endParaRPr lang="ru-RU" sz="2400" dirty="0">
              <a:solidFill>
                <a:schemeClr val="bg1"/>
              </a:solidFill>
            </a:endParaRPr>
          </a:p>
          <a:p>
            <a:pPr hangingPunct="1">
              <a:lnSpc>
                <a:spcPts val="4000"/>
              </a:lnSpc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9A876E15-3227-C015-99E8-94640C746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15</a:t>
            </a:fld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D7C2D-30D5-CFB9-CD35-4C9A8D3D1779}"/>
              </a:ext>
            </a:extLst>
          </p:cNvPr>
          <p:cNvSpPr txBox="1"/>
          <p:nvPr/>
        </p:nvSpPr>
        <p:spPr>
          <a:xfrm>
            <a:off x="3739992" y="1296655"/>
            <a:ext cx="12310923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Как наблюдать за системой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596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16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Что такое метрика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A176A-3241-1FD5-349B-CD9B94C44EF5}"/>
              </a:ext>
            </a:extLst>
          </p:cNvPr>
          <p:cNvSpPr txBox="1"/>
          <p:nvPr/>
        </p:nvSpPr>
        <p:spPr>
          <a:xfrm>
            <a:off x="841635" y="1748606"/>
            <a:ext cx="17673403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Метрика </a:t>
            </a:r>
            <a:r>
              <a:rPr lang="ru-RU" sz="30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 </a:t>
            </a:r>
            <a:r>
              <a:rPr lang="ru-RU" sz="3000" dirty="0">
                <a:solidFill>
                  <a:schemeClr val="tx1"/>
                </a:solidFill>
                <a:latin typeface="Tinkoff Sans" panose="02000506050000020004" pitchFamily="2" charset="77"/>
              </a:rPr>
              <a:t>показатель, которым система характеризуется в каждый момент времени</a:t>
            </a:r>
            <a:endParaRPr kumimoji="0" lang="en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C48A0-F095-C114-62D2-70FC4A4CED16}"/>
              </a:ext>
            </a:extLst>
          </p:cNvPr>
          <p:cNvSpPr txBox="1"/>
          <p:nvPr/>
        </p:nvSpPr>
        <p:spPr>
          <a:xfrm>
            <a:off x="808534" y="2680522"/>
            <a:ext cx="17673403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Временной ряд </a:t>
            </a:r>
            <a:r>
              <a:rPr lang="ru-RU" sz="30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 дискретное представление метрики во времени </a:t>
            </a:r>
            <a:endParaRPr kumimoji="0" lang="en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9D804-176B-CFE8-A7B7-ECA7FCDD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25" y="3612438"/>
            <a:ext cx="14329019" cy="4643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D3EB34-4F6B-C4E1-DBA0-539F5BD2BF7E}"/>
              </a:ext>
            </a:extLst>
          </p:cNvPr>
          <p:cNvSpPr txBox="1"/>
          <p:nvPr/>
        </p:nvSpPr>
        <p:spPr>
          <a:xfrm>
            <a:off x="1062948" y="8947741"/>
            <a:ext cx="1767340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/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[(</a:t>
            </a:r>
            <a:r>
              <a:rPr lang="en-US" sz="3600" dirty="0">
                <a:solidFill>
                  <a:srgbClr val="B1C5FA"/>
                </a:solidFill>
                <a:latin typeface="Tinkoff Sans" panose="02000506050000020004" pitchFamily="2" charset="77"/>
              </a:rPr>
              <a:t>t</a:t>
            </a:r>
            <a:r>
              <a:rPr kumimoji="0" lang="en-RU" sz="3600" b="0" i="0" u="none" strike="noStrike" cap="none" spc="0" normalizeH="0" baseline="-25000" dirty="0">
                <a:ln>
                  <a:noFill/>
                </a:ln>
                <a:solidFill>
                  <a:srgbClr val="B1C5FA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1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, </a:t>
            </a:r>
            <a:r>
              <a:rPr lang="en-RU" sz="3600" dirty="0">
                <a:solidFill>
                  <a:srgbClr val="A5DAA9"/>
                </a:solidFill>
                <a:latin typeface="Tinkoff Sans" panose="02000506050000020004" pitchFamily="2" charset="77"/>
              </a:rPr>
              <a:t>m</a:t>
            </a:r>
            <a:r>
              <a:rPr kumimoji="0" lang="en-RU" sz="3600" b="0" i="0" u="none" strike="noStrike" cap="none" spc="0" normalizeH="0" baseline="-25000" dirty="0">
                <a:ln>
                  <a:noFill/>
                </a:ln>
                <a:solidFill>
                  <a:srgbClr val="A5DAA9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1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), (</a:t>
            </a:r>
            <a:r>
              <a:rPr lang="en-RU" sz="3600" dirty="0">
                <a:solidFill>
                  <a:srgbClr val="B1C5FA"/>
                </a:solidFill>
                <a:latin typeface="Tinkoff Sans" panose="02000506050000020004" pitchFamily="2" charset="77"/>
              </a:rPr>
              <a:t>t</a:t>
            </a:r>
            <a:r>
              <a:rPr kumimoji="0" lang="en-RU" sz="3600" b="0" i="0" u="none" strike="noStrike" cap="none" spc="0" normalizeH="0" baseline="-25000" dirty="0">
                <a:ln>
                  <a:noFill/>
                </a:ln>
                <a:solidFill>
                  <a:srgbClr val="B1C5FA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2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, </a:t>
            </a:r>
            <a:r>
              <a:rPr lang="en-RU" sz="3600" dirty="0">
                <a:solidFill>
                  <a:srgbClr val="A5DAA9"/>
                </a:solidFill>
                <a:latin typeface="Tinkoff Sans" panose="02000506050000020004" pitchFamily="2" charset="77"/>
              </a:rPr>
              <a:t>m</a:t>
            </a:r>
            <a:r>
              <a:rPr lang="en-RU" sz="3600" baseline="-25000" dirty="0">
                <a:solidFill>
                  <a:srgbClr val="A5DAA9"/>
                </a:solidFill>
                <a:latin typeface="Tinkoff Sans" panose="02000506050000020004" pitchFamily="2" charset="77"/>
              </a:rPr>
              <a:t>2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), (</a:t>
            </a:r>
            <a:r>
              <a:rPr lang="en-RU" sz="3600" dirty="0">
                <a:solidFill>
                  <a:srgbClr val="B1C5FA"/>
                </a:solidFill>
                <a:latin typeface="Tinkoff Sans" panose="02000506050000020004" pitchFamily="2" charset="77"/>
              </a:rPr>
              <a:t>t</a:t>
            </a:r>
            <a:r>
              <a:rPr kumimoji="0" lang="en-RU" sz="3600" b="0" i="0" u="none" strike="noStrike" cap="none" spc="0" normalizeH="0" baseline="-25000" dirty="0">
                <a:ln>
                  <a:noFill/>
                </a:ln>
                <a:solidFill>
                  <a:srgbClr val="B1C5FA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3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, </a:t>
            </a:r>
            <a:r>
              <a:rPr lang="en-RU" sz="3600" dirty="0">
                <a:solidFill>
                  <a:srgbClr val="A5DAA9"/>
                </a:solidFill>
                <a:latin typeface="Tinkoff Sans" panose="02000506050000020004" pitchFamily="2" charset="77"/>
              </a:rPr>
              <a:t>m</a:t>
            </a:r>
            <a:r>
              <a:rPr lang="en-RU" sz="3600" baseline="-25000" dirty="0">
                <a:solidFill>
                  <a:srgbClr val="A5DAA9"/>
                </a:solidFill>
                <a:latin typeface="Tinkoff Sans" panose="02000506050000020004" pitchFamily="2" charset="77"/>
              </a:rPr>
              <a:t>3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),  . . . , (</a:t>
            </a:r>
            <a:r>
              <a:rPr lang="en-RU" sz="3600" dirty="0">
                <a:solidFill>
                  <a:srgbClr val="B1C5FA"/>
                </a:solidFill>
                <a:latin typeface="Tinkoff Sans" panose="02000506050000020004" pitchFamily="2" charset="77"/>
              </a:rPr>
              <a:t>t</a:t>
            </a:r>
            <a:r>
              <a:rPr lang="en-US" sz="3600" baseline="-25000" dirty="0">
                <a:solidFill>
                  <a:srgbClr val="B1C5FA"/>
                </a:solidFill>
                <a:latin typeface="Tinkoff Sans" panose="02000506050000020004" pitchFamily="2" charset="77"/>
              </a:rPr>
              <a:t>n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, </a:t>
            </a:r>
            <a:r>
              <a:rPr lang="en-RU" sz="3600" dirty="0">
                <a:solidFill>
                  <a:srgbClr val="A5DAA9"/>
                </a:solidFill>
                <a:latin typeface="Tinkoff Sans" panose="02000506050000020004" pitchFamily="2" charset="77"/>
              </a:rPr>
              <a:t>m</a:t>
            </a:r>
            <a:r>
              <a:rPr lang="en-RU" sz="3600" baseline="-25000" dirty="0">
                <a:solidFill>
                  <a:srgbClr val="A5DAA9"/>
                </a:solidFill>
                <a:latin typeface="Tinkoff Sans" panose="02000506050000020004" pitchFamily="2" charset="77"/>
              </a:rPr>
              <a:t>n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), . . . ]  </a:t>
            </a:r>
          </a:p>
        </p:txBody>
      </p:sp>
    </p:spTree>
    <p:extLst>
      <p:ext uri="{BB962C8B-B14F-4D97-AF65-F5344CB8AC3E}">
        <p14:creationId xmlns:p14="http://schemas.microsoft.com/office/powerpoint/2010/main" val="301128711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17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Что такое метрика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A176A-3241-1FD5-349B-CD9B94C44EF5}"/>
              </a:ext>
            </a:extLst>
          </p:cNvPr>
          <p:cNvSpPr txBox="1"/>
          <p:nvPr/>
        </p:nvSpPr>
        <p:spPr>
          <a:xfrm>
            <a:off x="673526" y="1485738"/>
            <a:ext cx="18452247" cy="69557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 sz="3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# HELP </a:t>
            </a:r>
            <a:r>
              <a:rPr lang="en-GB" sz="3200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logback_events_total</a:t>
            </a:r>
            <a:r>
              <a:rPr lang="en-GB" sz="3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 Number of log events that were enabled by the effective log level</a:t>
            </a:r>
            <a:br>
              <a:rPr lang="en-GB" sz="3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</a:br>
            <a:r>
              <a:rPr lang="en-GB" sz="3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# TYPE </a:t>
            </a:r>
            <a:r>
              <a:rPr lang="en-GB" sz="3200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logback_events_total</a:t>
            </a:r>
            <a:r>
              <a:rPr lang="en-GB" sz="3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 counter</a:t>
            </a:r>
          </a:p>
          <a:p>
            <a:br>
              <a:rPr lang="en-GB" sz="3200" dirty="0">
                <a:solidFill>
                  <a:srgbClr val="BCBEC4"/>
                </a:solidFill>
                <a:effectLst/>
              </a:rPr>
            </a:br>
            <a:r>
              <a:rPr lang="en-GB" sz="3200" dirty="0" err="1">
                <a:solidFill>
                  <a:srgbClr val="B1C5FA"/>
                </a:solidFill>
                <a:effectLst/>
              </a:rPr>
              <a:t>logback_events_total</a:t>
            </a:r>
            <a:r>
              <a:rPr lang="en-GB" sz="3200" dirty="0">
                <a:solidFill>
                  <a:srgbClr val="F9DD2D"/>
                </a:solidFill>
                <a:effectLst/>
              </a:rPr>
              <a:t>{application="my-</a:t>
            </a:r>
            <a:r>
              <a:rPr lang="en-GB" sz="3200" dirty="0" err="1">
                <a:solidFill>
                  <a:srgbClr val="F9DD2D"/>
                </a:solidFill>
                <a:effectLst/>
              </a:rPr>
              <a:t>app",level</a:t>
            </a:r>
            <a:r>
              <a:rPr lang="en-GB" sz="3200" dirty="0">
                <a:solidFill>
                  <a:srgbClr val="F9DD2D"/>
                </a:solidFill>
                <a:effectLst/>
              </a:rPr>
              <a:t>="trace"} </a:t>
            </a:r>
            <a:r>
              <a:rPr lang="en-GB" sz="3200" dirty="0">
                <a:solidFill>
                  <a:srgbClr val="A5DAA9"/>
                </a:solidFill>
                <a:effectLst/>
              </a:rPr>
              <a:t>0.0</a:t>
            </a:r>
            <a:br>
              <a:rPr lang="en-GB" sz="3200" dirty="0">
                <a:solidFill>
                  <a:schemeClr val="tx1"/>
                </a:solidFill>
                <a:effectLst/>
              </a:rPr>
            </a:br>
            <a:r>
              <a:rPr lang="en-GB" sz="3200" dirty="0" err="1">
                <a:solidFill>
                  <a:srgbClr val="B1C5FA"/>
                </a:solidFill>
                <a:effectLst/>
              </a:rPr>
              <a:t>logback_events_total</a:t>
            </a:r>
            <a:r>
              <a:rPr lang="en-GB" sz="3200" dirty="0">
                <a:solidFill>
                  <a:srgbClr val="F9DD2D"/>
                </a:solidFill>
                <a:effectLst/>
              </a:rPr>
              <a:t>{application="my-</a:t>
            </a:r>
            <a:r>
              <a:rPr lang="en-GB" sz="3200" dirty="0" err="1">
                <a:solidFill>
                  <a:srgbClr val="F9DD2D"/>
                </a:solidFill>
                <a:effectLst/>
              </a:rPr>
              <a:t>app",level</a:t>
            </a:r>
            <a:r>
              <a:rPr lang="en-GB" sz="3200" dirty="0">
                <a:solidFill>
                  <a:srgbClr val="F9DD2D"/>
                </a:solidFill>
                <a:effectLst/>
              </a:rPr>
              <a:t>="info"} </a:t>
            </a:r>
            <a:r>
              <a:rPr lang="en-GB" sz="3200" dirty="0">
                <a:solidFill>
                  <a:srgbClr val="A5DAA9"/>
                </a:solidFill>
                <a:effectLst/>
              </a:rPr>
              <a:t>73.0</a:t>
            </a:r>
            <a:br>
              <a:rPr lang="en-GB" sz="3200" dirty="0">
                <a:solidFill>
                  <a:schemeClr val="tx1"/>
                </a:solidFill>
                <a:effectLst/>
              </a:rPr>
            </a:br>
            <a:r>
              <a:rPr lang="en-GB" sz="3200" dirty="0" err="1">
                <a:solidFill>
                  <a:srgbClr val="B1C5FA"/>
                </a:solidFill>
                <a:effectLst/>
              </a:rPr>
              <a:t>logback_events_total</a:t>
            </a:r>
            <a:r>
              <a:rPr lang="en-GB" sz="3200" dirty="0">
                <a:solidFill>
                  <a:srgbClr val="F9DD2D"/>
                </a:solidFill>
                <a:effectLst/>
              </a:rPr>
              <a:t>{application="my-</a:t>
            </a:r>
            <a:r>
              <a:rPr lang="en-GB" sz="3200" dirty="0" err="1">
                <a:solidFill>
                  <a:srgbClr val="F9DD2D"/>
                </a:solidFill>
                <a:effectLst/>
              </a:rPr>
              <a:t>app",level</a:t>
            </a:r>
            <a:r>
              <a:rPr lang="en-GB" sz="3200" dirty="0">
                <a:solidFill>
                  <a:srgbClr val="F9DD2D"/>
                </a:solidFill>
                <a:effectLst/>
              </a:rPr>
              <a:t>="debug"} </a:t>
            </a:r>
            <a:r>
              <a:rPr lang="en-GB" sz="3200" dirty="0">
                <a:solidFill>
                  <a:srgbClr val="A5DAA9"/>
                </a:solidFill>
                <a:effectLst/>
              </a:rPr>
              <a:t>0.0</a:t>
            </a:r>
            <a:br>
              <a:rPr lang="en-GB" sz="3200" dirty="0">
                <a:solidFill>
                  <a:schemeClr val="tx1"/>
                </a:solidFill>
                <a:effectLst/>
              </a:rPr>
            </a:br>
            <a:r>
              <a:rPr lang="en-GB" sz="3200" dirty="0" err="1">
                <a:solidFill>
                  <a:srgbClr val="B1C5FA"/>
                </a:solidFill>
                <a:effectLst/>
              </a:rPr>
              <a:t>logback_events_total</a:t>
            </a:r>
            <a:r>
              <a:rPr lang="en-GB" sz="3200" dirty="0">
                <a:solidFill>
                  <a:srgbClr val="F9DD2D"/>
                </a:solidFill>
                <a:effectLst/>
              </a:rPr>
              <a:t>{application="my-</a:t>
            </a:r>
            <a:r>
              <a:rPr lang="en-GB" sz="3200" dirty="0" err="1">
                <a:solidFill>
                  <a:srgbClr val="F9DD2D"/>
                </a:solidFill>
                <a:effectLst/>
              </a:rPr>
              <a:t>app",level</a:t>
            </a:r>
            <a:r>
              <a:rPr lang="en-GB" sz="3200" dirty="0">
                <a:solidFill>
                  <a:srgbClr val="F9DD2D"/>
                </a:solidFill>
                <a:effectLst/>
              </a:rPr>
              <a:t>="error"} </a:t>
            </a:r>
            <a:r>
              <a:rPr lang="en-GB" sz="3200" dirty="0">
                <a:solidFill>
                  <a:srgbClr val="A5DAA9"/>
                </a:solidFill>
                <a:effectLst/>
              </a:rPr>
              <a:t>2.0</a:t>
            </a:r>
            <a:br>
              <a:rPr lang="en-GB" sz="3200" dirty="0">
                <a:solidFill>
                  <a:schemeClr val="tx1"/>
                </a:solidFill>
                <a:effectLst/>
              </a:rPr>
            </a:br>
            <a:r>
              <a:rPr lang="en-GB" sz="3200" dirty="0" err="1">
                <a:solidFill>
                  <a:srgbClr val="B1C5FA"/>
                </a:solidFill>
                <a:effectLst/>
              </a:rPr>
              <a:t>logback_events_total</a:t>
            </a:r>
            <a:r>
              <a:rPr lang="en-GB" sz="3200" dirty="0">
                <a:solidFill>
                  <a:srgbClr val="F9DD2D"/>
                </a:solidFill>
                <a:effectLst/>
              </a:rPr>
              <a:t>{application="my-</a:t>
            </a:r>
            <a:r>
              <a:rPr lang="en-GB" sz="3200" dirty="0" err="1">
                <a:solidFill>
                  <a:srgbClr val="F9DD2D"/>
                </a:solidFill>
                <a:effectLst/>
              </a:rPr>
              <a:t>app",level</a:t>
            </a:r>
            <a:r>
              <a:rPr lang="en-GB" sz="3200" dirty="0">
                <a:solidFill>
                  <a:srgbClr val="F9DD2D"/>
                </a:solidFill>
                <a:effectLst/>
              </a:rPr>
              <a:t>="warn"} </a:t>
            </a:r>
            <a:r>
              <a:rPr lang="en-GB" sz="3200" dirty="0">
                <a:solidFill>
                  <a:srgbClr val="A5DAA9"/>
                </a:solidFill>
                <a:effectLst/>
              </a:rPr>
              <a:t>2.0</a:t>
            </a:r>
          </a:p>
          <a:p>
            <a:pPr lvl="1"/>
            <a:endParaRPr lang="en-GB" sz="3200" dirty="0">
              <a:solidFill>
                <a:schemeClr val="tx1"/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1C5FA"/>
                </a:solidFill>
                <a:effectLst/>
              </a:rPr>
              <a:t>Имя метр</a:t>
            </a:r>
            <a:r>
              <a:rPr lang="ru-RU" sz="3200" dirty="0">
                <a:solidFill>
                  <a:srgbClr val="B1C5FA"/>
                </a:solidFill>
              </a:rPr>
              <a:t>ики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FFFF00"/>
                </a:solidFill>
                <a:effectLst/>
              </a:rPr>
              <a:t>Н</a:t>
            </a:r>
            <a:r>
              <a:rPr lang="ru-RU" sz="3200" dirty="0">
                <a:solidFill>
                  <a:srgbClr val="FFFF00"/>
                </a:solidFill>
              </a:rPr>
              <a:t>абор тэгов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A5DAA9"/>
                </a:solidFill>
                <a:effectLst/>
              </a:rPr>
              <a:t>Значение метрики</a:t>
            </a:r>
            <a:br>
              <a:rPr lang="en-GB" sz="3200" dirty="0">
                <a:solidFill>
                  <a:srgbClr val="BCBEC4"/>
                </a:solidFill>
                <a:effectLst/>
              </a:rPr>
            </a:br>
            <a:endParaRPr lang="en-GB" sz="3200" dirty="0">
              <a:solidFill>
                <a:srgbClr val="BCBEC4"/>
              </a:solidFill>
              <a:effectLst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B9E7C-2A59-03D4-0911-55C32660E0FA}"/>
              </a:ext>
            </a:extLst>
          </p:cNvPr>
          <p:cNvSpPr txBox="1"/>
          <p:nvPr/>
        </p:nvSpPr>
        <p:spPr>
          <a:xfrm>
            <a:off x="11965214" y="3641496"/>
            <a:ext cx="5393462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lvl="1" indent="-285750" defTabSz="457200">
              <a:buFont typeface="Arial" panose="020B0604020202020204" pitchFamily="34" charset="0"/>
              <a:buChar char="•"/>
            </a:pP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__name__</a:t>
            </a:r>
            <a:r>
              <a:rPr lang="ru-RU" sz="3600" dirty="0">
                <a:solidFill>
                  <a:schemeClr val="tx1"/>
                </a:solidFill>
              </a:rPr>
              <a:t> – имя метрики</a:t>
            </a:r>
            <a:endParaRPr lang="en-GB" sz="3600" dirty="0">
              <a:solidFill>
                <a:schemeClr val="tx1"/>
              </a:solidFill>
              <a:effectLst/>
            </a:endParaRPr>
          </a:p>
          <a:p>
            <a:pPr marL="285750" lvl="1" indent="-285750" defTabSz="457200">
              <a:buFont typeface="Arial" panose="020B0604020202020204" pitchFamily="34" charset="0"/>
              <a:buChar char="•"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Tinkoff Sans"/>
                <a:ea typeface="Tinkoff Sans"/>
                <a:cs typeface="Tinkoff Sans"/>
                <a:sym typeface="Tinkoff Sans"/>
              </a:rPr>
              <a:t>@timestamp </a:t>
            </a:r>
            <a:r>
              <a:rPr lang="ru-RU" sz="3600" dirty="0">
                <a:solidFill>
                  <a:schemeClr val="tx1"/>
                </a:solidFill>
              </a:rPr>
              <a:t>– тэг времени</a:t>
            </a:r>
            <a:endParaRPr kumimoji="0" lang="en-RU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4284181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18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Кардинальность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5386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Кардинальность </a:t>
            </a:r>
            <a:r>
              <a:rPr lang="ru-RU" sz="30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 </a:t>
            </a:r>
            <a:r>
              <a:rPr lang="ru-RU" sz="3000" dirty="0">
                <a:solidFill>
                  <a:schemeClr val="tx1"/>
                </a:solidFill>
                <a:latin typeface="Tinkoff Sans" panose="02000506050000020004" pitchFamily="2" charset="77"/>
              </a:rPr>
              <a:t>показатель, характеризующий уникальность значений</a:t>
            </a:r>
            <a:r>
              <a:rPr lang="en-US" sz="3000" dirty="0">
                <a:solidFill>
                  <a:schemeClr val="tx1"/>
                </a:solidFill>
                <a:latin typeface="Tinkoff Sans" panose="02000506050000020004" pitchFamily="2" charset="77"/>
              </a:rPr>
              <a:t> </a:t>
            </a:r>
            <a:r>
              <a:rPr lang="ru-RU" sz="3000" dirty="0">
                <a:solidFill>
                  <a:schemeClr val="tx1"/>
                </a:solidFill>
                <a:latin typeface="Tinkoff Sans" panose="02000506050000020004" pitchFamily="2" charset="77"/>
              </a:rPr>
              <a:t>в наборе данных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 err="1">
                <a:solidFill>
                  <a:schemeClr val="tx1"/>
                </a:solidFill>
                <a:latin typeface="Tinkoff Sans" panose="02000506050000020004" pitchFamily="2" charset="77"/>
              </a:rPr>
              <a:t>userId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username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 err="1">
                <a:solidFill>
                  <a:schemeClr val="tx1"/>
                </a:solidFill>
                <a:latin typeface="Tinkoff Sans" panose="02000506050000020004" pitchFamily="2" charset="77"/>
              </a:rPr>
              <a:t>ip</a:t>
            </a: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-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адрес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пользовательский ввод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pic>
        <p:nvPicPr>
          <p:cNvPr id="7174" name="Picture 6" descr="a white and brown cat with a red collar is sitting on a table .">
            <a:extLst>
              <a:ext uri="{FF2B5EF4-FFF2-40B4-BE49-F238E27FC236}">
                <a16:creationId xmlns:a16="http://schemas.microsoft.com/office/drawing/2014/main" id="{FBDC6524-4AAD-5E0C-CD08-3BB33BFB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650" y="2855912"/>
            <a:ext cx="63246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01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19252258" y="3912911"/>
            <a:ext cx="1348955" cy="4435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331"/>
              </a:lnSpc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Типы метрик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19</a:t>
            </a:fld>
            <a:endParaRPr lang="ru-RU" sz="1600" dirty="0"/>
          </a:p>
        </p:txBody>
      </p:sp>
      <p:sp>
        <p:nvSpPr>
          <p:cNvPr id="2" name="Уровень текста 1…">
            <a:extLst>
              <a:ext uri="{FF2B5EF4-FFF2-40B4-BE49-F238E27FC236}">
                <a16:creationId xmlns:a16="http://schemas.microsoft.com/office/drawing/2014/main" id="{583AAA25-0545-D6C9-97CE-0D5B87FCCA6E}"/>
              </a:ext>
            </a:extLst>
          </p:cNvPr>
          <p:cNvSpPr txBox="1">
            <a:spLocks/>
          </p:cNvSpPr>
          <p:nvPr/>
        </p:nvSpPr>
        <p:spPr>
          <a:xfrm>
            <a:off x="8262596" y="1466487"/>
            <a:ext cx="979680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lvl="1" hangingPunct="1">
              <a:lnSpc>
                <a:spcPts val="4000"/>
              </a:lnSpc>
            </a:pPr>
            <a:r>
              <a:rPr lang="en-US" sz="4000" dirty="0">
                <a:solidFill>
                  <a:schemeClr val="tx1"/>
                </a:solidFill>
              </a:rPr>
              <a:t>Gauge</a:t>
            </a:r>
            <a:endParaRPr lang="ru-RU" sz="4000" dirty="0">
              <a:solidFill>
                <a:schemeClr val="tx1"/>
              </a:solidFill>
            </a:endParaRPr>
          </a:p>
          <a:p>
            <a:pPr lvl="1" hangingPunct="1">
              <a:lnSpc>
                <a:spcPts val="4000"/>
              </a:lnSpc>
            </a:pPr>
            <a:r>
              <a:rPr lang="en-US" sz="4000" dirty="0">
                <a:solidFill>
                  <a:schemeClr val="tx1"/>
                </a:solidFill>
              </a:rPr>
              <a:t>Counter</a:t>
            </a:r>
            <a:endParaRPr lang="ru-RU" sz="4000" dirty="0">
              <a:solidFill>
                <a:schemeClr val="tx1"/>
              </a:solidFill>
            </a:endParaRPr>
          </a:p>
          <a:p>
            <a:pPr lvl="1" hangingPunct="1">
              <a:lnSpc>
                <a:spcPts val="4000"/>
              </a:lnSpc>
            </a:pPr>
            <a:r>
              <a:rPr lang="en-US" sz="4000" dirty="0">
                <a:solidFill>
                  <a:schemeClr val="tx1"/>
                </a:solidFill>
              </a:rPr>
              <a:t>Histogram</a:t>
            </a:r>
            <a:endParaRPr lang="ru-RU" sz="4000" dirty="0">
              <a:solidFill>
                <a:schemeClr val="tx1"/>
              </a:solidFill>
            </a:endParaRPr>
          </a:p>
          <a:p>
            <a:pPr lvl="1" hangingPunct="1">
              <a:lnSpc>
                <a:spcPts val="4000"/>
              </a:lnSpc>
            </a:pPr>
            <a:r>
              <a:rPr lang="en-US" sz="4000" dirty="0">
                <a:solidFill>
                  <a:schemeClr val="tx1"/>
                </a:solidFill>
              </a:rPr>
              <a:t>Summary</a:t>
            </a:r>
            <a:endParaRPr lang="ru-RU" sz="4000" dirty="0">
              <a:solidFill>
                <a:schemeClr val="tx1"/>
              </a:solidFill>
            </a:endParaRPr>
          </a:p>
        </p:txBody>
      </p:sp>
      <p:pic>
        <p:nvPicPr>
          <p:cNvPr id="12290" name="Picture 2" descr="Current Image">
            <a:extLst>
              <a:ext uri="{FF2B5EF4-FFF2-40B4-BE49-F238E27FC236}">
                <a16:creationId xmlns:a16="http://schemas.microsoft.com/office/drawing/2014/main" id="{5515DD83-C778-D349-4C86-48A95E4EC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02" y="3291997"/>
            <a:ext cx="6538358" cy="6538358"/>
          </a:xfrm>
          <a:prstGeom prst="rect">
            <a:avLst/>
          </a:prstGeom>
          <a:ln>
            <a:noFill/>
          </a:ln>
          <a:effectLst>
            <a:softEdge rad="33481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709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C26585BF-A45F-C14D-E3E1-B4F1A04DCE0E}"/>
              </a:ext>
            </a:extLst>
          </p:cNvPr>
          <p:cNvSpPr/>
          <p:nvPr/>
        </p:nvSpPr>
        <p:spPr>
          <a:xfrm>
            <a:off x="9899652" y="3325807"/>
            <a:ext cx="1902142" cy="1210873"/>
          </a:xfrm>
          <a:prstGeom prst="round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algn="ctr" defTabSz="457200"/>
            <a:r>
              <a:rPr lang="en" sz="2400" dirty="0">
                <a:solidFill>
                  <a:schemeClr val="tx1"/>
                </a:solidFill>
                <a:effectLst/>
                <a:latin typeface="TinkoffSans-Medium" panose="02000506050000020004" pitchFamily="2" charset="0"/>
                <a:ea typeface="TinkoffSans-Medium" panose="02000506050000020004" pitchFamily="2" charset="0"/>
              </a:rPr>
              <a:t>MacOS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Sans-Medium" panose="02000506050000020004" pitchFamily="2" charset="0"/>
              <a:ea typeface="TinkoffSans-Medium" panose="02000506050000020004" pitchFamily="2" charset="0"/>
              <a:sym typeface="Tinkoff Sans"/>
            </a:endParaRPr>
          </a:p>
          <a:p>
            <a:pPr algn="ctr" defTabSz="457200"/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Sans-Medium" panose="02000506050000020004" pitchFamily="2" charset="0"/>
              <a:ea typeface="TinkoffSans-Medium" panose="02000506050000020004" pitchFamily="2" charset="0"/>
              <a:sym typeface="Tinkoff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FC302E0-370E-868D-2682-1A47D83EA663}"/>
              </a:ext>
            </a:extLst>
          </p:cNvPr>
          <p:cNvSpPr/>
          <p:nvPr/>
        </p:nvSpPr>
        <p:spPr>
          <a:xfrm>
            <a:off x="719138" y="3325807"/>
            <a:ext cx="1902142" cy="1210873"/>
          </a:xfrm>
          <a:prstGeom prst="roundRect">
            <a:avLst/>
          </a:prstGeom>
          <a:solidFill>
            <a:schemeClr val="accent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" sz="2400" dirty="0">
                <a:solidFill>
                  <a:schemeClr val="tx1"/>
                </a:solidFill>
                <a:effectLst/>
                <a:latin typeface="TinkoffSans-Medium" panose="02000506050000020004" pitchFamily="2" charset="0"/>
                <a:ea typeface="TinkoffSans-Medium" panose="02000506050000020004" pitchFamily="2" charset="0"/>
              </a:rPr>
              <a:t>Windows</a:t>
            </a:r>
            <a:endParaRPr kumimoji="0" lang="ru-RU" sz="24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Sans-Medium" panose="02000506050000020004" pitchFamily="2" charset="0"/>
              <a:ea typeface="TinkoffSans-Medium" panose="02000506050000020004" pitchFamily="2" charset="0"/>
              <a:sym typeface="Tinkoff Sans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38B8ACA-5739-0D24-0568-1FD7BAA5E3C5}"/>
              </a:ext>
            </a:extLst>
          </p:cNvPr>
          <p:cNvSpPr txBox="1">
            <a:spLocks/>
          </p:cNvSpPr>
          <p:nvPr/>
        </p:nvSpPr>
        <p:spPr>
          <a:xfrm>
            <a:off x="722525" y="620158"/>
            <a:ext cx="10540999" cy="7589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485609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86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6200"/>
              </a:lnSpc>
              <a:spcBef>
                <a:spcPts val="378"/>
              </a:spcBef>
            </a:pPr>
            <a:r>
              <a:rPr lang="ru-RU" sz="5500" b="1" spc="15" dirty="0">
                <a:solidFill>
                  <a:schemeClr val="accent6"/>
                </a:solidFill>
                <a:latin typeface="Tinkoff Sans" panose="02000506050000020004" pitchFamily="2" charset="0"/>
              </a:rPr>
              <a:t>Включите направляющие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93F4CC-A6FB-28B9-943F-36B66FA56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50" y="3979227"/>
            <a:ext cx="7278370" cy="4512310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186A0-E35A-9CB3-DD52-2B6477BF5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3979215"/>
            <a:ext cx="7278370" cy="451258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F8BE22-1B8B-CB6C-B7F3-2461AB5D9507}"/>
              </a:ext>
            </a:extLst>
          </p:cNvPr>
          <p:cNvSpPr txBox="1"/>
          <p:nvPr/>
        </p:nvSpPr>
        <p:spPr>
          <a:xfrm>
            <a:off x="722525" y="1592878"/>
            <a:ext cx="1168960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</a:rPr>
              <a:t>Направляющие помогают выравнивать элементы внутри слайда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C4479-DEB2-9591-3D76-2632D3188331}"/>
              </a:ext>
            </a:extLst>
          </p:cNvPr>
          <p:cNvSpPr txBox="1"/>
          <p:nvPr/>
        </p:nvSpPr>
        <p:spPr>
          <a:xfrm>
            <a:off x="618252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16904-23DC-551C-9D32-8887F7C93BF2}"/>
              </a:ext>
            </a:extLst>
          </p:cNvPr>
          <p:cNvSpPr txBox="1"/>
          <p:nvPr/>
        </p:nvSpPr>
        <p:spPr>
          <a:xfrm>
            <a:off x="9823450" y="9021005"/>
            <a:ext cx="7510621" cy="8463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Правой кнопкой мыши в пустом месте слайда</a:t>
            </a:r>
            <a:endParaRPr lang="en-US" sz="2200" dirty="0">
              <a:solidFill>
                <a:schemeClr val="bg1"/>
              </a:solidFill>
              <a:effectLst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ru-RU" sz="2200" dirty="0">
                <a:solidFill>
                  <a:schemeClr val="bg1"/>
                </a:solidFill>
                <a:effectLst/>
              </a:rPr>
              <a:t>В открывшемся окне поставьте галочку «Направляющие»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44A40B60-EB23-CDB3-A17D-EFF49B577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>
                <a:solidFill>
                  <a:schemeClr val="tx1"/>
                </a:solidFill>
              </a:rPr>
              <a:pPr/>
              <a:t>2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84434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20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Gauge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55707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Gauge </a:t>
            </a:r>
            <a:r>
              <a:rPr lang="ru-RU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 </a:t>
            </a:r>
            <a:r>
              <a:rPr lang="ru-RU" sz="36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 числовая метрика, которая может произвольно изменять свое значение</a:t>
            </a:r>
            <a:endParaRPr lang="en-US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jvm_memory_used_bytes</a:t>
            </a:r>
            <a:r>
              <a:rPr lang="ru-RU" sz="3200" dirty="0">
                <a:solidFill>
                  <a:schemeClr val="tx1"/>
                </a:solidFill>
              </a:rPr>
              <a:t> – объем использованной памяти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system_cpu_usage</a:t>
            </a:r>
            <a:r>
              <a:rPr lang="ru-RU" sz="3200" dirty="0">
                <a:solidFill>
                  <a:schemeClr val="tx1"/>
                </a:solidFill>
              </a:rPr>
              <a:t> – потребление </a:t>
            </a:r>
            <a:r>
              <a:rPr lang="en-US" sz="3200" dirty="0">
                <a:solidFill>
                  <a:schemeClr val="tx1"/>
                </a:solidFill>
              </a:rPr>
              <a:t>CPU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executor_queue_remaining_tasks</a:t>
            </a:r>
            <a:r>
              <a:rPr lang="en-GB" sz="3200" dirty="0">
                <a:solidFill>
                  <a:schemeClr val="tx1"/>
                </a:solidFill>
              </a:rPr>
              <a:t> – </a:t>
            </a:r>
            <a:r>
              <a:rPr lang="ru-RU" sz="3200" dirty="0">
                <a:solidFill>
                  <a:schemeClr val="tx1"/>
                </a:solidFill>
              </a:rPr>
              <a:t>число задач в очереди </a:t>
            </a: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disk_free_bytes</a:t>
            </a:r>
            <a:r>
              <a:rPr lang="ru-RU" sz="3200" dirty="0">
                <a:solidFill>
                  <a:schemeClr val="tx1"/>
                </a:solidFill>
              </a:rPr>
              <a:t> –  место на диске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pic>
        <p:nvPicPr>
          <p:cNvPr id="9218" name="Picture 2" descr="Current Image">
            <a:extLst>
              <a:ext uri="{FF2B5EF4-FFF2-40B4-BE49-F238E27FC236}">
                <a16:creationId xmlns:a16="http://schemas.microsoft.com/office/drawing/2014/main" id="{27F944AB-1C7E-3972-C62D-6EBC22A92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639" y="2888120"/>
            <a:ext cx="6523399" cy="6523399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3510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21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Counter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70480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Counter </a:t>
            </a:r>
            <a:r>
              <a:rPr lang="ru-RU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 </a:t>
            </a:r>
            <a:r>
              <a:rPr lang="ru-RU" sz="36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</a:t>
            </a:r>
            <a:r>
              <a:rPr lang="en-US" sz="3600" dirty="0">
                <a:solidFill>
                  <a:schemeClr val="tx1"/>
                </a:solidFill>
                <a:latin typeface="Tinkoff Sans" panose="02000506050000020004" pitchFamily="2" charset="77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nkoff Sans" panose="02000506050000020004" pitchFamily="2" charset="77"/>
              </a:rPr>
              <a:t>счетчик</a:t>
            </a:r>
            <a:r>
              <a:rPr lang="ru-RU" sz="36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, монотонно возрастающее число</a:t>
            </a:r>
            <a:endParaRPr lang="en-US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chemeClr val="tx1"/>
                </a:solidFill>
              </a:rPr>
              <a:t>jvm_classes_unloaded_classes_total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ru-RU" sz="3200" dirty="0">
                <a:solidFill>
                  <a:schemeClr val="tx1"/>
                </a:solidFill>
              </a:rPr>
              <a:t>– число выгруженных классов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chemeClr val="tx1"/>
                </a:solidFill>
              </a:rPr>
              <a:t>http_server_requests_seconds_count</a:t>
            </a:r>
            <a:r>
              <a:rPr lang="en-GB" sz="3200" dirty="0">
                <a:solidFill>
                  <a:schemeClr val="tx1"/>
                </a:solidFill>
              </a:rPr>
              <a:t> – </a:t>
            </a:r>
            <a:r>
              <a:rPr lang="en-GB" sz="3200" dirty="0" err="1">
                <a:solidFill>
                  <a:schemeClr val="tx1"/>
                </a:solidFill>
              </a:rPr>
              <a:t>о</a:t>
            </a:r>
            <a:r>
              <a:rPr lang="ru-RU" sz="3200" dirty="0" err="1">
                <a:solidFill>
                  <a:schemeClr val="tx1"/>
                </a:solidFill>
              </a:rPr>
              <a:t>бщее</a:t>
            </a:r>
            <a:r>
              <a:rPr lang="ru-RU" sz="3200" dirty="0">
                <a:solidFill>
                  <a:schemeClr val="tx1"/>
                </a:solidFill>
              </a:rPr>
              <a:t> число запросов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logback_events_total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ru-RU" sz="3200" dirty="0">
                <a:solidFill>
                  <a:schemeClr val="tx1"/>
                </a:solidFill>
              </a:rPr>
              <a:t>– число логов 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pic>
        <p:nvPicPr>
          <p:cNvPr id="11266" name="Picture 2" descr="Current Image">
            <a:extLst>
              <a:ext uri="{FF2B5EF4-FFF2-40B4-BE49-F238E27FC236}">
                <a16:creationId xmlns:a16="http://schemas.microsoft.com/office/drawing/2014/main" id="{EE0B76F4-E5AB-4A0B-1AF1-5FE2B886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663" y="2294163"/>
            <a:ext cx="6571797" cy="6571797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804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22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Histogram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7540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Histogram </a:t>
            </a:r>
            <a:r>
              <a:rPr lang="ru-RU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 </a:t>
            </a:r>
            <a:r>
              <a:rPr lang="ru-RU" sz="36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</a:t>
            </a:r>
            <a:r>
              <a:rPr lang="en-US" sz="3600" dirty="0">
                <a:solidFill>
                  <a:schemeClr val="tx1"/>
                </a:solidFill>
                <a:latin typeface="Tinkoff Sans" panose="02000506050000020004" pitchFamily="2" charset="77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nkoff Sans" panose="02000506050000020004" pitchFamily="2" charset="77"/>
              </a:rPr>
              <a:t>метрика, характеризующая распределение некоторой величины</a:t>
            </a:r>
            <a:endParaRPr lang="en-US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http_server_requests_seconds</a:t>
            </a:r>
            <a:r>
              <a:rPr lang="en-GB" sz="3200" dirty="0">
                <a:solidFill>
                  <a:schemeClr val="tx1"/>
                </a:solidFill>
              </a:rPr>
              <a:t> – </a:t>
            </a:r>
            <a:r>
              <a:rPr lang="ru-RU" sz="3200" dirty="0">
                <a:solidFill>
                  <a:schemeClr val="tx1"/>
                </a:solidFill>
              </a:rPr>
              <a:t>распределение времени ответа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Размер тела ответа внешнего сервиса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E463A5-82D2-3AC2-049F-C7ECF7BAA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894313"/>
              </p:ext>
            </p:extLst>
          </p:nvPr>
        </p:nvGraphicFramePr>
        <p:xfrm>
          <a:off x="841635" y="3018913"/>
          <a:ext cx="1045598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1506">
                  <a:extLst>
                    <a:ext uri="{9D8B030D-6E8A-4147-A177-3AD203B41FA5}">
                      <a16:colId xmlns:a16="http://schemas.microsoft.com/office/drawing/2014/main" val="1568629936"/>
                    </a:ext>
                  </a:extLst>
                </a:gridCol>
                <a:gridCol w="3471506">
                  <a:extLst>
                    <a:ext uri="{9D8B030D-6E8A-4147-A177-3AD203B41FA5}">
                      <a16:colId xmlns:a16="http://schemas.microsoft.com/office/drawing/2014/main" val="1877136420"/>
                    </a:ext>
                  </a:extLst>
                </a:gridCol>
                <a:gridCol w="3512968">
                  <a:extLst>
                    <a:ext uri="{9D8B030D-6E8A-4147-A177-3AD203B41FA5}">
                      <a16:colId xmlns:a16="http://schemas.microsoft.com/office/drawing/2014/main" val="1829113859"/>
                    </a:ext>
                  </a:extLst>
                </a:gridCol>
              </a:tblGrid>
              <a:tr h="563804">
                <a:tc>
                  <a:txBody>
                    <a:bodyPr/>
                    <a:lstStyle/>
                    <a:p>
                      <a:r>
                        <a:rPr lang="ru-RU" sz="3200" dirty="0" err="1"/>
                        <a:t>Бакет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/>
                        <a:t>Интервал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/>
                        <a:t>Значение</a:t>
                      </a:r>
                      <a:endParaRPr lang="en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41326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en-US" sz="3200" dirty="0"/>
                        <a:t>le=0.</a:t>
                      </a:r>
                      <a:r>
                        <a:rPr lang="ru-RU" sz="3200" dirty="0"/>
                        <a:t>2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[0, </a:t>
                      </a:r>
                      <a:r>
                        <a:rPr lang="ru-RU" sz="3200" dirty="0"/>
                        <a:t>2</a:t>
                      </a:r>
                      <a:r>
                        <a:rPr lang="en-RU" sz="3200" dirty="0"/>
                        <a:t>00]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98316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ru-RU" sz="3200" dirty="0"/>
                        <a:t> </a:t>
                      </a:r>
                      <a:r>
                        <a:rPr lang="en-US" sz="3200" dirty="0"/>
                        <a:t>l</a:t>
                      </a:r>
                      <a:r>
                        <a:rPr lang="en-RU" sz="3200" dirty="0"/>
                        <a:t>e=0.</a:t>
                      </a:r>
                      <a:r>
                        <a:rPr lang="ru-RU" sz="3200" dirty="0"/>
                        <a:t>5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[0, </a:t>
                      </a:r>
                      <a:r>
                        <a:rPr lang="ru-RU" sz="3200" dirty="0"/>
                        <a:t>5</a:t>
                      </a:r>
                      <a:r>
                        <a:rPr lang="en-RU" sz="3200" dirty="0"/>
                        <a:t>00]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 + 25 = 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204931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en-GB" sz="3200" dirty="0"/>
                        <a:t>l</a:t>
                      </a:r>
                      <a:r>
                        <a:rPr lang="en-RU" sz="3200" dirty="0"/>
                        <a:t>e=</a:t>
                      </a:r>
                      <a:r>
                        <a:rPr lang="ru-RU" sz="3200" dirty="0"/>
                        <a:t>1</a:t>
                      </a:r>
                      <a:r>
                        <a:rPr lang="en-US" sz="3200" dirty="0"/>
                        <a:t>.0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[0, </a:t>
                      </a:r>
                      <a:r>
                        <a:rPr lang="ru-RU" sz="3200" dirty="0"/>
                        <a:t>10</a:t>
                      </a:r>
                      <a:r>
                        <a:rPr lang="en-RU" sz="3200" dirty="0"/>
                        <a:t>00]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 + 25 + 10 =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08922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en-GB" sz="3200" dirty="0"/>
                        <a:t>l</a:t>
                      </a:r>
                      <a:r>
                        <a:rPr lang="en-RU" sz="3200" dirty="0"/>
                        <a:t>e=+Inf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[0, +Inf]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 + 25 + 10 + 2=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05313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8FF3EBC-7D7A-9BA3-BFA6-58D9A134B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240" y="6633037"/>
            <a:ext cx="2895601" cy="2895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684E40-9AE8-AB7E-8669-44229BF52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053" y="5914513"/>
            <a:ext cx="3854033" cy="3854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7FFE8-FC97-8E41-C842-4C10073CF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279" y="5211153"/>
            <a:ext cx="4858657" cy="4858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DB4B1B-2414-61EA-772A-122A3EBF1E47}"/>
              </a:ext>
            </a:extLst>
          </p:cNvPr>
          <p:cNvSpPr txBox="1"/>
          <p:nvPr/>
        </p:nvSpPr>
        <p:spPr>
          <a:xfrm>
            <a:off x="11530792" y="9303727"/>
            <a:ext cx="167449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sz="3200" dirty="0">
                <a:solidFill>
                  <a:schemeClr val="tx1"/>
                </a:solidFill>
              </a:rPr>
              <a:t>&lt;=200ms</a:t>
            </a:r>
            <a:endParaRPr kumimoji="0" lang="en-RU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4DF8E-0DC7-626D-AA51-CA8D26D02E09}"/>
              </a:ext>
            </a:extLst>
          </p:cNvPr>
          <p:cNvSpPr txBox="1"/>
          <p:nvPr/>
        </p:nvSpPr>
        <p:spPr>
          <a:xfrm>
            <a:off x="14086821" y="9303727"/>
            <a:ext cx="167449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sz="3200" dirty="0">
                <a:solidFill>
                  <a:schemeClr val="tx1"/>
                </a:solidFill>
              </a:rPr>
              <a:t>&lt;=500ms</a:t>
            </a:r>
            <a:endParaRPr kumimoji="0" lang="en-RU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D8F3B-E78D-10F2-F5FE-0DBF6D806847}"/>
              </a:ext>
            </a:extLst>
          </p:cNvPr>
          <p:cNvSpPr txBox="1"/>
          <p:nvPr/>
        </p:nvSpPr>
        <p:spPr>
          <a:xfrm>
            <a:off x="17107359" y="9303726"/>
            <a:ext cx="188769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sz="3200" dirty="0">
                <a:solidFill>
                  <a:schemeClr val="tx1"/>
                </a:solidFill>
              </a:rPr>
              <a:t>&lt;=1000ms</a:t>
            </a:r>
            <a:endParaRPr kumimoji="0" lang="en-RU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10873021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23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Summary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80637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F9DD2D"/>
                </a:solidFill>
                <a:latin typeface="Tinkoff Sans" panose="02000506050000020004" pitchFamily="2" charset="77"/>
              </a:rPr>
              <a:t>Summary</a:t>
            </a:r>
            <a:r>
              <a:rPr lang="en-US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 </a:t>
            </a:r>
            <a:r>
              <a:rPr lang="ru-RU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 </a:t>
            </a:r>
            <a:r>
              <a:rPr lang="ru-RU" sz="36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</a:t>
            </a:r>
            <a:r>
              <a:rPr lang="en-US" sz="3600" dirty="0">
                <a:solidFill>
                  <a:schemeClr val="tx1"/>
                </a:solidFill>
                <a:latin typeface="Tinkoff Sans" panose="02000506050000020004" pitchFamily="2" charset="77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nkoff Sans" panose="02000506050000020004" pitchFamily="2" charset="77"/>
              </a:rPr>
              <a:t>метрика, которая локально агрегирует гистограмму</a:t>
            </a:r>
            <a:endParaRPr lang="en-US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jvm_gc_pause_seconds</a:t>
            </a:r>
            <a:r>
              <a:rPr lang="ru-RU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chemeClr val="tx1"/>
                </a:solidFill>
              </a:rPr>
              <a:t>– </a:t>
            </a:r>
            <a:r>
              <a:rPr lang="ru-RU" sz="3200" dirty="0">
                <a:solidFill>
                  <a:schemeClr val="tx1"/>
                </a:solidFill>
              </a:rPr>
              <a:t>время </a:t>
            </a:r>
            <a:r>
              <a:rPr lang="en-US" sz="3200" dirty="0">
                <a:solidFill>
                  <a:schemeClr val="tx1"/>
                </a:solidFill>
              </a:rPr>
              <a:t>GC</a:t>
            </a:r>
            <a:r>
              <a:rPr lang="ru-RU" sz="3200" dirty="0">
                <a:solidFill>
                  <a:schemeClr val="tx1"/>
                </a:solidFill>
              </a:rPr>
              <a:t> пауз 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chemeClr val="tx1"/>
                </a:solidFill>
              </a:rPr>
              <a:t>http_client_requests_seconds</a:t>
            </a:r>
            <a:r>
              <a:rPr lang="en-GB" sz="3200" dirty="0">
                <a:solidFill>
                  <a:schemeClr val="tx1"/>
                </a:solidFill>
              </a:rPr>
              <a:t> – </a:t>
            </a:r>
            <a:r>
              <a:rPr lang="ru-RU" sz="3200" dirty="0">
                <a:solidFill>
                  <a:schemeClr val="tx1"/>
                </a:solidFill>
              </a:rPr>
              <a:t>распределение времени ответа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ru-RU" sz="3200" dirty="0">
                <a:solidFill>
                  <a:schemeClr val="tx1"/>
                </a:solidFill>
              </a:rPr>
              <a:t>клиентов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200" dirty="0">
              <a:solidFill>
                <a:schemeClr val="tx1"/>
              </a:solidFill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E463A5-82D2-3AC2-049F-C7ECF7BAA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923527"/>
              </p:ext>
            </p:extLst>
          </p:nvPr>
        </p:nvGraphicFramePr>
        <p:xfrm>
          <a:off x="841635" y="3018913"/>
          <a:ext cx="6984474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1506">
                  <a:extLst>
                    <a:ext uri="{9D8B030D-6E8A-4147-A177-3AD203B41FA5}">
                      <a16:colId xmlns:a16="http://schemas.microsoft.com/office/drawing/2014/main" val="1568629936"/>
                    </a:ext>
                  </a:extLst>
                </a:gridCol>
                <a:gridCol w="3512968">
                  <a:extLst>
                    <a:ext uri="{9D8B030D-6E8A-4147-A177-3AD203B41FA5}">
                      <a16:colId xmlns:a16="http://schemas.microsoft.com/office/drawing/2014/main" val="1829113859"/>
                    </a:ext>
                  </a:extLst>
                </a:gridCol>
              </a:tblGrid>
              <a:tr h="563804">
                <a:tc>
                  <a:txBody>
                    <a:bodyPr/>
                    <a:lstStyle/>
                    <a:p>
                      <a:r>
                        <a:rPr lang="ru-RU" sz="3200" dirty="0"/>
                        <a:t>Квантиль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/>
                        <a:t>Значение</a:t>
                      </a:r>
                      <a:endParaRPr lang="en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41326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quantile</a:t>
                      </a:r>
                      <a:r>
                        <a:rPr lang="en-US" sz="3200" dirty="0"/>
                        <a:t>=0.5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98316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quantile</a:t>
                      </a:r>
                      <a:r>
                        <a:rPr lang="en-US" sz="3200" dirty="0"/>
                        <a:t>=0.75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450ms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204931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pPr marL="0" marR="0" lvl="0" indent="0" algn="r" defTabSz="4499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dirty="0">
                          <a:effectLst/>
                        </a:rPr>
                        <a:t>quantile</a:t>
                      </a:r>
                      <a:r>
                        <a:rPr lang="en-US" sz="3200" dirty="0"/>
                        <a:t>=0.95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1500ms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08922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pPr marL="0" marR="0" lvl="0" indent="0" algn="r" defTabSz="4499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dirty="0">
                          <a:effectLst/>
                        </a:rPr>
                        <a:t>quantile</a:t>
                      </a:r>
                      <a:r>
                        <a:rPr lang="en-US" sz="3200" dirty="0"/>
                        <a:t>=0.1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10000ms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053134"/>
                  </a:ext>
                </a:extLst>
              </a:tr>
            </a:tbl>
          </a:graphicData>
        </a:graphic>
      </p:graphicFrame>
      <p:pic>
        <p:nvPicPr>
          <p:cNvPr id="15362" name="Picture 2" descr="Current Image">
            <a:extLst>
              <a:ext uri="{FF2B5EF4-FFF2-40B4-BE49-F238E27FC236}">
                <a16:creationId xmlns:a16="http://schemas.microsoft.com/office/drawing/2014/main" id="{966DB47C-FF4D-859B-812A-42DA18103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660" y="2424159"/>
            <a:ext cx="5857800" cy="5857800"/>
          </a:xfrm>
          <a:prstGeom prst="rect">
            <a:avLst/>
          </a:prstGeom>
          <a:ln>
            <a:noFill/>
          </a:ln>
          <a:effectLst>
            <a:softEdge rad="151067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6477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2">
            <a:extLst>
              <a:ext uri="{FF2B5EF4-FFF2-40B4-BE49-F238E27FC236}">
                <a16:creationId xmlns:a16="http://schemas.microsoft.com/office/drawing/2014/main" id="{4FA367F6-E825-551C-FB2B-3174E8D5C021}"/>
              </a:ext>
            </a:extLst>
          </p:cNvPr>
          <p:cNvSpPr txBox="1">
            <a:spLocks/>
          </p:cNvSpPr>
          <p:nvPr/>
        </p:nvSpPr>
        <p:spPr>
          <a:xfrm>
            <a:off x="5536692" y="4504064"/>
            <a:ext cx="11037111" cy="222058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7500"/>
              </a:lnSpc>
            </a:pPr>
            <a:r>
              <a:rPr lang="ru-RU" sz="6000" b="1">
                <a:solidFill>
                  <a:schemeClr val="tx1"/>
                </a:solidFill>
                <a:latin typeface="Tinkoff Sans" panose="02000506050000020004" pitchFamily="2" charset="0"/>
              </a:rPr>
              <a:t>Текст на отбивочном слайде вашей презентации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53286C-00E5-8A34-51AC-89F123AB4D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r="103"/>
          <a:stretch>
            <a:fillRect/>
          </a:stretch>
        </p:blipFill>
        <p:spPr>
          <a:xfrm>
            <a:off x="0" y="0"/>
            <a:ext cx="19799300" cy="11160125"/>
          </a:xfrm>
        </p:spPr>
      </p:pic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FA13990-75CB-6B98-2EA3-E653FBB2A2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1" t="4641" b="17470"/>
          <a:stretch/>
        </p:blipFill>
        <p:spPr>
          <a:xfrm>
            <a:off x="0" y="0"/>
            <a:ext cx="19799300" cy="11160125"/>
          </a:xfrm>
        </p:spPr>
      </p:pic>
      <p:sp>
        <p:nvSpPr>
          <p:cNvPr id="6" name="Заголовок 21">
            <a:extLst>
              <a:ext uri="{FF2B5EF4-FFF2-40B4-BE49-F238E27FC236}">
                <a16:creationId xmlns:a16="http://schemas.microsoft.com/office/drawing/2014/main" id="{8BF1452B-FE9D-A040-A7E0-0C1578E864A5}"/>
              </a:ext>
            </a:extLst>
          </p:cNvPr>
          <p:cNvSpPr txBox="1">
            <a:spLocks/>
          </p:cNvSpPr>
          <p:nvPr/>
        </p:nvSpPr>
        <p:spPr>
          <a:xfrm>
            <a:off x="1668691" y="4779379"/>
            <a:ext cx="16518169" cy="1408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0" marR="0" indent="12715" algn="ctr" defTabSz="1509582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0" baseline="0">
                <a:solidFill>
                  <a:srgbClr val="FFFFFF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9000"/>
              </a:lnSpc>
            </a:pPr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314972523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27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8E44E283-C09F-B64B-A742-2C3E3104E97D}"/>
              </a:ext>
            </a:extLst>
          </p:cNvPr>
          <p:cNvSpPr txBox="1">
            <a:spLocks/>
          </p:cNvSpPr>
          <p:nvPr/>
        </p:nvSpPr>
        <p:spPr>
          <a:xfrm>
            <a:off x="735763" y="2105831"/>
            <a:ext cx="843277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tx1"/>
                </a:solidFill>
                <a:latin typeface="TINKOFFSANS-MEDIUM" panose="02000506050000020004" pitchFamily="2" charset="0"/>
              </a:rPr>
              <a:t>С другой стороны рамки и место обучения кадров требуют </a:t>
            </a:r>
            <a:br>
              <a:rPr lang="ru-RU" dirty="0">
                <a:solidFill>
                  <a:schemeClr val="tx1"/>
                </a:solidFill>
                <a:latin typeface="TINKOFFSANS-MEDIUM" panose="02000506050000020004" pitchFamily="2" charset="0"/>
              </a:rPr>
            </a:br>
            <a:r>
              <a:rPr lang="ru-RU" dirty="0">
                <a:solidFill>
                  <a:schemeClr val="tx1"/>
                </a:solidFill>
                <a:latin typeface="TINKOFFSANS-MEDIUM" panose="02000506050000020004" pitchFamily="2" charset="0"/>
              </a:rPr>
              <a:t>от нас анализа систем массового участия.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CE30EB75-0210-C145-9013-099F900E2657}"/>
              </a:ext>
            </a:extLst>
          </p:cNvPr>
          <p:cNvSpPr txBox="1">
            <a:spLocks/>
          </p:cNvSpPr>
          <p:nvPr/>
        </p:nvSpPr>
        <p:spPr>
          <a:xfrm>
            <a:off x="10066081" y="2070187"/>
            <a:ext cx="8447537" cy="7840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 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 отношении поставленных задач. </a:t>
            </a:r>
          </a:p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1BF4E193-C0FA-0B52-ACA0-BF88B9603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28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1484F3B6-8045-ED3F-5C83-1C2076B5A902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36177166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4E66D398-DDCB-634E-3354-A59DA0ED781A}"/>
              </a:ext>
            </a:extLst>
          </p:cNvPr>
          <p:cNvSpPr/>
          <p:nvPr/>
        </p:nvSpPr>
        <p:spPr>
          <a:xfrm rot="10800000">
            <a:off x="-18664" y="0"/>
            <a:ext cx="8606280" cy="11197448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8606280"/>
              <a:gd name="connsiteY0" fmla="*/ 0 h 11160126"/>
              <a:gd name="connsiteX1" fmla="*/ 4538133 w 8606280"/>
              <a:gd name="connsiteY1" fmla="*/ 0 h 11160126"/>
              <a:gd name="connsiteX2" fmla="*/ 4538133 w 8606280"/>
              <a:gd name="connsiteY2" fmla="*/ 0 h 11160126"/>
              <a:gd name="connsiteX3" fmla="*/ 8606280 w 8606280"/>
              <a:gd name="connsiteY3" fmla="*/ 11141465 h 11160126"/>
              <a:gd name="connsiteX4" fmla="*/ 0 w 8606280"/>
              <a:gd name="connsiteY4" fmla="*/ 11160126 h 11160126"/>
              <a:gd name="connsiteX5" fmla="*/ 0 w 8606280"/>
              <a:gd name="connsiteY5" fmla="*/ 1613624 h 11160126"/>
              <a:gd name="connsiteX6" fmla="*/ 1613624 w 8606280"/>
              <a:gd name="connsiteY6" fmla="*/ 0 h 11160126"/>
              <a:gd name="connsiteX0" fmla="*/ 1613624 w 8606280"/>
              <a:gd name="connsiteY0" fmla="*/ 37322 h 11197448"/>
              <a:gd name="connsiteX1" fmla="*/ 4538133 w 8606280"/>
              <a:gd name="connsiteY1" fmla="*/ 37322 h 11197448"/>
              <a:gd name="connsiteX2" fmla="*/ 8606280 w 8606280"/>
              <a:gd name="connsiteY2" fmla="*/ 0 h 11197448"/>
              <a:gd name="connsiteX3" fmla="*/ 8606280 w 8606280"/>
              <a:gd name="connsiteY3" fmla="*/ 11178787 h 11197448"/>
              <a:gd name="connsiteX4" fmla="*/ 0 w 8606280"/>
              <a:gd name="connsiteY4" fmla="*/ 11197448 h 11197448"/>
              <a:gd name="connsiteX5" fmla="*/ 0 w 8606280"/>
              <a:gd name="connsiteY5" fmla="*/ 1650946 h 11197448"/>
              <a:gd name="connsiteX6" fmla="*/ 1613624 w 8606280"/>
              <a:gd name="connsiteY6" fmla="*/ 37322 h 1119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6280" h="11197448">
                <a:moveTo>
                  <a:pt x="1613624" y="37322"/>
                </a:moveTo>
                <a:lnTo>
                  <a:pt x="4538133" y="37322"/>
                </a:lnTo>
                <a:lnTo>
                  <a:pt x="8606280" y="0"/>
                </a:lnTo>
                <a:lnTo>
                  <a:pt x="8606280" y="11178787"/>
                </a:lnTo>
                <a:lnTo>
                  <a:pt x="0" y="11197448"/>
                </a:lnTo>
                <a:lnTo>
                  <a:pt x="0" y="1650946"/>
                </a:lnTo>
                <a:cubicBezTo>
                  <a:pt x="0" y="759766"/>
                  <a:pt x="722444" y="37322"/>
                  <a:pt x="1613624" y="37322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F7580-057B-FE4C-A563-9ABB668A0E83}"/>
              </a:ext>
            </a:extLst>
          </p:cNvPr>
          <p:cNvSpPr txBox="1"/>
          <p:nvPr/>
        </p:nvSpPr>
        <p:spPr>
          <a:xfrm>
            <a:off x="1507448" y="1218219"/>
            <a:ext cx="6558518" cy="75943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6494B-7192-AE40-85EC-D3A81161E2A6}"/>
              </a:ext>
            </a:extLst>
          </p:cNvPr>
          <p:cNvSpPr txBox="1"/>
          <p:nvPr/>
        </p:nvSpPr>
        <p:spPr>
          <a:xfrm>
            <a:off x="1447339" y="2045902"/>
            <a:ext cx="6840741" cy="7083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accent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акцентный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094"/>
              </a:lnSpc>
            </a:pPr>
            <a:r>
              <a:rPr lang="ru-RU" sz="72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2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1B8C-601C-2E40-8C42-0C3F8167BF3D}"/>
              </a:ext>
            </a:extLst>
          </p:cNvPr>
          <p:cNvSpPr txBox="1"/>
          <p:nvPr/>
        </p:nvSpPr>
        <p:spPr>
          <a:xfrm>
            <a:off x="9652169" y="2290182"/>
            <a:ext cx="8474808" cy="13461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4133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 анализа систем массового участия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75C7FFC3-AD49-DB4E-A4C7-B52A2FDC1790}"/>
              </a:ext>
            </a:extLst>
          </p:cNvPr>
          <p:cNvSpPr txBox="1">
            <a:spLocks/>
          </p:cNvSpPr>
          <p:nvPr/>
        </p:nvSpPr>
        <p:spPr>
          <a:xfrm>
            <a:off x="9710155" y="3795305"/>
            <a:ext cx="9024412" cy="5765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688583D-8735-EAF2-2874-0796E3881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29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0826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E2327174-B6BB-62EF-8C64-39CFA130A207}"/>
              </a:ext>
            </a:extLst>
          </p:cNvPr>
          <p:cNvSpPr/>
          <p:nvPr/>
        </p:nvSpPr>
        <p:spPr>
          <a:xfrm rot="10800000">
            <a:off x="-18662" y="-34989"/>
            <a:ext cx="6665512" cy="1120911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30522 w 6665512"/>
              <a:gd name="connsiteY3" fmla="*/ 10812561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88118"/>
              <a:gd name="connsiteX1" fmla="*/ 4538133 w 6665512"/>
              <a:gd name="connsiteY1" fmla="*/ 0 h 11188118"/>
              <a:gd name="connsiteX2" fmla="*/ 6665512 w 6665512"/>
              <a:gd name="connsiteY2" fmla="*/ 0 h 11188118"/>
              <a:gd name="connsiteX3" fmla="*/ 6646850 w 6665512"/>
              <a:gd name="connsiteY3" fmla="*/ 11188118 h 11188118"/>
              <a:gd name="connsiteX4" fmla="*/ 0 w 6665512"/>
              <a:gd name="connsiteY4" fmla="*/ 11160126 h 11188118"/>
              <a:gd name="connsiteX5" fmla="*/ 0 w 6665512"/>
              <a:gd name="connsiteY5" fmla="*/ 1613624 h 11188118"/>
              <a:gd name="connsiteX6" fmla="*/ 1613624 w 6665512"/>
              <a:gd name="connsiteY6" fmla="*/ 0 h 11188118"/>
              <a:gd name="connsiteX0" fmla="*/ 1613624 w 6665512"/>
              <a:gd name="connsiteY0" fmla="*/ 0 h 11209112"/>
              <a:gd name="connsiteX1" fmla="*/ 4538133 w 6665512"/>
              <a:gd name="connsiteY1" fmla="*/ 0 h 11209112"/>
              <a:gd name="connsiteX2" fmla="*/ 6665512 w 6665512"/>
              <a:gd name="connsiteY2" fmla="*/ 0 h 11209112"/>
              <a:gd name="connsiteX3" fmla="*/ 6646850 w 6665512"/>
              <a:gd name="connsiteY3" fmla="*/ 11188118 h 11209112"/>
              <a:gd name="connsiteX4" fmla="*/ 0 w 6665512"/>
              <a:gd name="connsiteY4" fmla="*/ 11209112 h 11209112"/>
              <a:gd name="connsiteX5" fmla="*/ 0 w 6665512"/>
              <a:gd name="connsiteY5" fmla="*/ 1613624 h 11209112"/>
              <a:gd name="connsiteX6" fmla="*/ 1613624 w 6665512"/>
              <a:gd name="connsiteY6" fmla="*/ 0 h 112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2091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80517"/>
                  <a:pt x="6646850" y="11188118"/>
                </a:cubicBezTo>
                <a:lnTo>
                  <a:pt x="0" y="11209112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43606" y="2818421"/>
            <a:ext cx="1237525" cy="1237525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222424"/>
          </a:solidFill>
          <a:ln w="15875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1846" y="638072"/>
            <a:ext cx="5194937" cy="299830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12506" marR="5002">
              <a:lnSpc>
                <a:spcPts val="6200"/>
              </a:lnSpc>
              <a:spcBef>
                <a:spcPts val="378"/>
              </a:spcBef>
            </a:pPr>
            <a:r>
              <a:rPr sz="5500" b="1" spc="15" dirty="0">
                <a:solidFill>
                  <a:schemeClr val="tx1"/>
                </a:solidFill>
                <a:latin typeface="Tinkoff Sans" panose="02000506050000020004" pitchFamily="2" charset="0"/>
              </a:rPr>
              <a:t>Основ. цвета </a:t>
            </a:r>
            <a:r>
              <a:rPr sz="5500" b="1" spc="19" dirty="0">
                <a:solidFill>
                  <a:schemeClr val="tx1"/>
                </a:solidFill>
                <a:latin typeface="Tinkoff Sans" panose="02000506050000020004" pitchFamily="2" charset="0"/>
              </a:rPr>
              <a:t> </a:t>
            </a:r>
            <a:r>
              <a:rPr sz="5500" b="1" spc="15" dirty="0">
                <a:solidFill>
                  <a:schemeClr val="tx1"/>
                </a:solidFill>
                <a:latin typeface="Tinkoff Sans" panose="02000506050000020004" pitchFamily="2" charset="0"/>
              </a:rPr>
              <a:t>используемые </a:t>
            </a:r>
            <a:r>
              <a:rPr sz="5500" b="1" spc="19" dirty="0">
                <a:solidFill>
                  <a:schemeClr val="tx1"/>
                </a:solidFill>
                <a:latin typeface="Tinkoff Sans" panose="02000506050000020004" pitchFamily="2" charset="0"/>
              </a:rPr>
              <a:t> </a:t>
            </a:r>
            <a:r>
              <a:rPr lang="ru-RU" sz="5500" b="1" spc="19" dirty="0">
                <a:solidFill>
                  <a:schemeClr val="tx1"/>
                </a:solidFill>
                <a:latin typeface="Tinkoff Sans" panose="02000506050000020004" pitchFamily="2" charset="0"/>
              </a:rPr>
              <a:t>        </a:t>
            </a:r>
            <a:r>
              <a:rPr sz="5500" b="1" spc="15" dirty="0">
                <a:solidFill>
                  <a:schemeClr val="tx1"/>
                </a:solidFill>
                <a:latin typeface="Tinkoff Sans" panose="02000506050000020004" pitchFamily="2" charset="0"/>
              </a:rPr>
              <a:t>в</a:t>
            </a:r>
            <a:r>
              <a:rPr sz="5500" b="1" spc="-65" dirty="0">
                <a:solidFill>
                  <a:schemeClr val="tx1"/>
                </a:solidFill>
                <a:latin typeface="Tinkoff Sans" panose="02000506050000020004" pitchFamily="2" charset="0"/>
              </a:rPr>
              <a:t> </a:t>
            </a:r>
            <a:r>
              <a:rPr sz="5500" b="1" spc="15" dirty="0">
                <a:solidFill>
                  <a:schemeClr val="tx1"/>
                </a:solidFill>
                <a:latin typeface="Tinkoff Sans" panose="02000506050000020004" pitchFamily="2" charset="0"/>
              </a:rPr>
              <a:t>презентациях</a:t>
            </a:r>
          </a:p>
        </p:txBody>
      </p:sp>
      <p:sp>
        <p:nvSpPr>
          <p:cNvPr id="6" name="object 6"/>
          <p:cNvSpPr/>
          <p:nvPr/>
        </p:nvSpPr>
        <p:spPr>
          <a:xfrm>
            <a:off x="8043596" y="900491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DD2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8043598" y="6599722"/>
            <a:ext cx="1237527" cy="1237527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8043596" y="874037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428BF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8043596" y="47189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333333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14329309" y="563695"/>
            <a:ext cx="4171341" cy="159650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chemeClr val="tx1"/>
                </a:solidFill>
              </a:rPr>
              <a:t>Sprimary</a:t>
            </a:r>
            <a:endParaRPr sz="3103" dirty="0">
              <a:solidFill>
                <a:schemeClr val="tx1"/>
              </a:solidFill>
            </a:endParaRPr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chemeClr val="tx1"/>
                </a:solidFill>
              </a:rPr>
              <a:t>Для</a:t>
            </a:r>
            <a:r>
              <a:rPr lang="en-US" sz="2118" spc="11" dirty="0">
                <a:solidFill>
                  <a:schemeClr val="tx1"/>
                </a:solidFill>
              </a:rPr>
              <a:t> </a:t>
            </a:r>
            <a:r>
              <a:rPr lang="ru-RU" sz="2118" spc="11" dirty="0">
                <a:solidFill>
                  <a:schemeClr val="tx1"/>
                </a:solidFill>
              </a:rPr>
              <a:t>цвета инфографики и </a:t>
            </a:r>
            <a:r>
              <a:rPr lang="ru-RU" sz="2118" spc="11" dirty="0" err="1">
                <a:solidFill>
                  <a:schemeClr val="tx1"/>
                </a:solidFill>
              </a:rPr>
              <a:t>акцетных</a:t>
            </a:r>
            <a:r>
              <a:rPr lang="ru-RU" sz="2118" spc="11" dirty="0">
                <a:solidFill>
                  <a:schemeClr val="tx1"/>
                </a:solidFill>
              </a:rPr>
              <a:t> </a:t>
            </a:r>
            <a:r>
              <a:rPr lang="ru-RU" sz="2118" spc="15" dirty="0">
                <a:solidFill>
                  <a:schemeClr val="tx1"/>
                </a:solidFill>
              </a:rPr>
              <a:t> </a:t>
            </a:r>
            <a:r>
              <a:rPr lang="ru-RU" sz="2118" spc="11" dirty="0">
                <a:solidFill>
                  <a:schemeClr val="tx1"/>
                </a:solidFill>
              </a:rPr>
              <a:t>элементов</a:t>
            </a:r>
            <a:endParaRPr sz="2118" dirty="0">
              <a:solidFill>
                <a:schemeClr val="tx1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329301" y="2465391"/>
            <a:ext cx="3682252" cy="347554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chemeClr val="tx1"/>
                </a:solidFill>
              </a:rPr>
              <a:t>Sbase-01</a:t>
            </a:r>
            <a:endParaRPr sz="3103" dirty="0">
              <a:solidFill>
                <a:schemeClr val="tx1"/>
              </a:solidFill>
            </a:endParaRPr>
          </a:p>
          <a:p>
            <a:pPr marL="12506" marR="158197">
              <a:lnSpc>
                <a:spcPct val="126499"/>
              </a:lnSpc>
              <a:spcBef>
                <a:spcPts val="577"/>
              </a:spcBef>
            </a:pPr>
            <a:r>
              <a:rPr sz="2118" spc="11" dirty="0">
                <a:solidFill>
                  <a:schemeClr val="tx1"/>
                </a:solidFill>
              </a:rPr>
              <a:t>Для</a:t>
            </a:r>
            <a:r>
              <a:rPr sz="2118" spc="-5" dirty="0">
                <a:solidFill>
                  <a:schemeClr val="tx1"/>
                </a:solidFill>
              </a:rPr>
              <a:t> </a:t>
            </a:r>
            <a:r>
              <a:rPr sz="2118" spc="11" dirty="0">
                <a:solidFill>
                  <a:schemeClr val="tx1"/>
                </a:solidFill>
              </a:rPr>
              <a:t>заливки</a:t>
            </a:r>
            <a:r>
              <a:rPr sz="2118" dirty="0">
                <a:solidFill>
                  <a:schemeClr val="tx1"/>
                </a:solidFill>
              </a:rPr>
              <a:t> </a:t>
            </a:r>
            <a:r>
              <a:rPr sz="2118" spc="11" dirty="0">
                <a:solidFill>
                  <a:schemeClr val="tx1"/>
                </a:solidFill>
              </a:rPr>
              <a:t>фона,</a:t>
            </a:r>
            <a:r>
              <a:rPr sz="2118" dirty="0">
                <a:solidFill>
                  <a:schemeClr val="tx1"/>
                </a:solidFill>
              </a:rPr>
              <a:t> </a:t>
            </a:r>
            <a:r>
              <a:rPr sz="2118" spc="11" dirty="0">
                <a:solidFill>
                  <a:schemeClr val="tx1"/>
                </a:solidFill>
              </a:rPr>
              <a:t>подложек</a:t>
            </a:r>
            <a:r>
              <a:rPr sz="2118" dirty="0">
                <a:solidFill>
                  <a:schemeClr val="tx1"/>
                </a:solidFill>
              </a:rPr>
              <a:t> </a:t>
            </a:r>
            <a:r>
              <a:rPr lang="ru-RU" sz="2118" dirty="0">
                <a:solidFill>
                  <a:schemeClr val="tx1"/>
                </a:solidFill>
              </a:rPr>
              <a:t>  </a:t>
            </a:r>
            <a:r>
              <a:rPr sz="2118" spc="11" dirty="0">
                <a:solidFill>
                  <a:schemeClr val="tx1"/>
                </a:solidFill>
              </a:rPr>
              <a:t>и </a:t>
            </a:r>
            <a:r>
              <a:rPr sz="2118" spc="-390" dirty="0">
                <a:solidFill>
                  <a:schemeClr val="tx1"/>
                </a:solidFill>
              </a:rPr>
              <a:t> </a:t>
            </a:r>
            <a:r>
              <a:rPr sz="2118" spc="11" dirty="0">
                <a:solidFill>
                  <a:schemeClr val="tx1"/>
                </a:solidFill>
              </a:rPr>
              <a:t>прочей</a:t>
            </a:r>
            <a:r>
              <a:rPr sz="2118" dirty="0">
                <a:solidFill>
                  <a:schemeClr val="tx1"/>
                </a:solidFill>
              </a:rPr>
              <a:t> </a:t>
            </a:r>
            <a:r>
              <a:rPr sz="2118" spc="11" dirty="0">
                <a:solidFill>
                  <a:schemeClr val="tx1"/>
                </a:solidFill>
              </a:rPr>
              <a:t>инфографики</a:t>
            </a:r>
            <a:endParaRPr sz="2118" dirty="0">
              <a:solidFill>
                <a:schemeClr val="tx1"/>
              </a:solidFill>
            </a:endParaRPr>
          </a:p>
          <a:p>
            <a:pPr>
              <a:spcBef>
                <a:spcPts val="11"/>
              </a:spcBef>
            </a:pPr>
            <a:endParaRPr sz="3151" dirty="0">
              <a:solidFill>
                <a:schemeClr val="tx1"/>
              </a:solidFill>
            </a:endParaRPr>
          </a:p>
          <a:p>
            <a:pPr marL="12506"/>
            <a:r>
              <a:rPr sz="3103" spc="5" dirty="0">
                <a:solidFill>
                  <a:schemeClr val="tx1"/>
                </a:solidFill>
              </a:rPr>
              <a:t>Sbase-02</a:t>
            </a:r>
            <a:endParaRPr sz="3103" dirty="0">
              <a:solidFill>
                <a:schemeClr val="tx1"/>
              </a:solidFill>
            </a:endParaRPr>
          </a:p>
          <a:p>
            <a:pPr marL="12506" marR="158197">
              <a:lnSpc>
                <a:spcPct val="126499"/>
              </a:lnSpc>
              <a:spcBef>
                <a:spcPts val="577"/>
              </a:spcBef>
            </a:pPr>
            <a:r>
              <a:rPr lang="ru-RU" sz="2118" spc="11" dirty="0">
                <a:solidFill>
                  <a:schemeClr val="tx1"/>
                </a:solidFill>
              </a:rPr>
              <a:t>Для</a:t>
            </a:r>
            <a:r>
              <a:rPr lang="ru-RU" sz="2118" spc="-5" dirty="0">
                <a:solidFill>
                  <a:schemeClr val="tx1"/>
                </a:solidFill>
              </a:rPr>
              <a:t> </a:t>
            </a:r>
            <a:r>
              <a:rPr lang="ru-RU" sz="2118" spc="11" dirty="0">
                <a:solidFill>
                  <a:schemeClr val="tx1"/>
                </a:solidFill>
              </a:rPr>
              <a:t>заливки</a:t>
            </a:r>
            <a:r>
              <a:rPr lang="ru-RU" sz="2118" dirty="0">
                <a:solidFill>
                  <a:schemeClr val="tx1"/>
                </a:solidFill>
              </a:rPr>
              <a:t> </a:t>
            </a:r>
            <a:r>
              <a:rPr lang="ru-RU" sz="2118" spc="11" dirty="0">
                <a:solidFill>
                  <a:schemeClr val="tx1"/>
                </a:solidFill>
              </a:rPr>
              <a:t>фона,</a:t>
            </a:r>
            <a:r>
              <a:rPr lang="ru-RU" sz="2118" dirty="0">
                <a:solidFill>
                  <a:schemeClr val="tx1"/>
                </a:solidFill>
              </a:rPr>
              <a:t> </a:t>
            </a:r>
            <a:r>
              <a:rPr lang="ru-RU" sz="2118" spc="11" dirty="0">
                <a:solidFill>
                  <a:schemeClr val="tx1"/>
                </a:solidFill>
              </a:rPr>
              <a:t>подложек</a:t>
            </a:r>
            <a:r>
              <a:rPr lang="ru-RU" sz="2118" dirty="0">
                <a:solidFill>
                  <a:schemeClr val="tx1"/>
                </a:solidFill>
              </a:rPr>
              <a:t>   </a:t>
            </a:r>
            <a:r>
              <a:rPr lang="ru-RU" sz="2118" spc="11" dirty="0">
                <a:solidFill>
                  <a:schemeClr val="tx1"/>
                </a:solidFill>
              </a:rPr>
              <a:t>и </a:t>
            </a:r>
            <a:r>
              <a:rPr lang="ru-RU" sz="2118" spc="-390" dirty="0">
                <a:solidFill>
                  <a:schemeClr val="tx1"/>
                </a:solidFill>
              </a:rPr>
              <a:t> </a:t>
            </a:r>
            <a:r>
              <a:rPr lang="ru-RU" sz="2118" spc="11" dirty="0">
                <a:solidFill>
                  <a:schemeClr val="tx1"/>
                </a:solidFill>
              </a:rPr>
              <a:t>прочей</a:t>
            </a:r>
            <a:r>
              <a:rPr lang="ru-RU" sz="2118" dirty="0">
                <a:solidFill>
                  <a:schemeClr val="tx1"/>
                </a:solidFill>
              </a:rPr>
              <a:t> </a:t>
            </a:r>
            <a:r>
              <a:rPr lang="ru-RU" sz="2118" spc="11" dirty="0">
                <a:solidFill>
                  <a:schemeClr val="tx1"/>
                </a:solidFill>
              </a:rPr>
              <a:t>инфографики</a:t>
            </a:r>
            <a:endParaRPr lang="ru-RU" sz="2118" dirty="0">
              <a:solidFill>
                <a:schemeClr val="tx1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329301" y="6452613"/>
            <a:ext cx="4272824" cy="1185816"/>
          </a:xfrm>
          <a:prstGeom prst="rect">
            <a:avLst/>
          </a:prstGeom>
        </p:spPr>
        <p:txBody>
          <a:bodyPr vert="horz" wrap="square" lIns="0" tIns="239501" rIns="0" bIns="0" rtlCol="0">
            <a:spAutoFit/>
          </a:bodyPr>
          <a:lstStyle/>
          <a:p>
            <a:pPr marL="12506">
              <a:spcBef>
                <a:spcPts val="1884"/>
              </a:spcBef>
            </a:pPr>
            <a:r>
              <a:rPr sz="3103" spc="5" dirty="0">
                <a:solidFill>
                  <a:schemeClr val="tx1"/>
                </a:solidFill>
              </a:rPr>
              <a:t>Sbase-02</a:t>
            </a:r>
            <a:endParaRPr sz="3103" dirty="0">
              <a:solidFill>
                <a:schemeClr val="tx1"/>
              </a:solidFill>
            </a:endParaRPr>
          </a:p>
          <a:p>
            <a:pPr marL="12506" marR="5002">
              <a:lnSpc>
                <a:spcPct val="126499"/>
              </a:lnSpc>
              <a:spcBef>
                <a:spcPts val="577"/>
              </a:spcBef>
            </a:pPr>
            <a:r>
              <a:rPr sz="2118" spc="11" dirty="0" err="1">
                <a:solidFill>
                  <a:schemeClr val="tx1"/>
                </a:solidFill>
              </a:rPr>
              <a:t>Для</a:t>
            </a:r>
            <a:r>
              <a:rPr sz="2118" spc="5" dirty="0">
                <a:solidFill>
                  <a:schemeClr val="tx1"/>
                </a:solidFill>
              </a:rPr>
              <a:t> </a:t>
            </a:r>
            <a:r>
              <a:rPr sz="2118" spc="11" dirty="0" err="1">
                <a:solidFill>
                  <a:schemeClr val="tx1"/>
                </a:solidFill>
              </a:rPr>
              <a:t>шрифта</a:t>
            </a:r>
            <a:r>
              <a:rPr lang="ru-RU" sz="2118" spc="11" dirty="0">
                <a:solidFill>
                  <a:schemeClr val="tx1"/>
                </a:solidFill>
              </a:rPr>
              <a:t> заголовков</a:t>
            </a:r>
            <a:endParaRPr sz="2118" dirty="0">
              <a:solidFill>
                <a:schemeClr val="tx1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329301" y="8517063"/>
            <a:ext cx="4606388" cy="1534866"/>
          </a:xfrm>
          <a:prstGeom prst="rect">
            <a:avLst/>
          </a:prstGeom>
        </p:spPr>
        <p:txBody>
          <a:bodyPr vert="horz" wrap="square" lIns="0" tIns="203857" rIns="0" bIns="0" rtlCol="0">
            <a:spAutoFit/>
          </a:bodyPr>
          <a:lstStyle/>
          <a:p>
            <a:pPr marL="12506">
              <a:spcBef>
                <a:spcPts val="1605"/>
              </a:spcBef>
            </a:pPr>
            <a:r>
              <a:rPr sz="3103" spc="5" dirty="0">
                <a:solidFill>
                  <a:schemeClr val="tx1"/>
                </a:solidFill>
              </a:rPr>
              <a:t>Saccent</a:t>
            </a:r>
            <a:endParaRPr sz="3103" dirty="0">
              <a:solidFill>
                <a:schemeClr val="tx1"/>
              </a:solidFill>
            </a:endParaRPr>
          </a:p>
          <a:p>
            <a:pPr marL="12506" marR="5002">
              <a:lnSpc>
                <a:spcPct val="126499"/>
              </a:lnSpc>
              <a:spcBef>
                <a:spcPts val="378"/>
              </a:spcBef>
            </a:pPr>
            <a:r>
              <a:rPr sz="2118" spc="11" dirty="0">
                <a:solidFill>
                  <a:schemeClr val="tx1"/>
                </a:solidFill>
              </a:rPr>
              <a:t>Для заливки и обводки акцетных </a:t>
            </a:r>
            <a:r>
              <a:rPr sz="2118" spc="15" dirty="0">
                <a:solidFill>
                  <a:schemeClr val="tx1"/>
                </a:solidFill>
              </a:rPr>
              <a:t> </a:t>
            </a:r>
            <a:r>
              <a:rPr sz="2118" spc="11" dirty="0">
                <a:solidFill>
                  <a:schemeClr val="tx1"/>
                </a:solidFill>
              </a:rPr>
              <a:t>элементов:</a:t>
            </a:r>
            <a:r>
              <a:rPr sz="2118" dirty="0">
                <a:solidFill>
                  <a:schemeClr val="tx1"/>
                </a:solidFill>
              </a:rPr>
              <a:t> </a:t>
            </a:r>
            <a:r>
              <a:rPr sz="2118" spc="11" dirty="0">
                <a:solidFill>
                  <a:schemeClr val="tx1"/>
                </a:solidFill>
              </a:rPr>
              <a:t>иконок,</a:t>
            </a:r>
            <a:r>
              <a:rPr sz="2118" dirty="0">
                <a:solidFill>
                  <a:schemeClr val="tx1"/>
                </a:solidFill>
              </a:rPr>
              <a:t> </a:t>
            </a:r>
            <a:r>
              <a:rPr sz="2118" spc="11" dirty="0" err="1">
                <a:solidFill>
                  <a:schemeClr val="tx1"/>
                </a:solidFill>
              </a:rPr>
              <a:t>текста</a:t>
            </a:r>
            <a:endParaRPr sz="2118" dirty="0">
              <a:solidFill>
                <a:schemeClr val="tx1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63417" y="6624870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chemeClr val="tx1"/>
                </a:solidFill>
              </a:rPr>
              <a:t>rgb(225,225,225);  #FFFFFF;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63417" y="8765520"/>
            <a:ext cx="206295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chemeClr val="tx1"/>
                </a:solidFill>
              </a:rPr>
              <a:t>rgb(66,139,249);  </a:t>
            </a:r>
            <a:r>
              <a:rPr sz="2314" spc="11" dirty="0">
                <a:solidFill>
                  <a:schemeClr val="tx1"/>
                </a:solidFill>
              </a:rPr>
              <a:t>#428BF9;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25" name="object 3">
            <a:extLst>
              <a:ext uri="{FF2B5EF4-FFF2-40B4-BE49-F238E27FC236}">
                <a16:creationId xmlns:a16="http://schemas.microsoft.com/office/drawing/2014/main" id="{E4CDD2D2-C127-9F48-A78C-D7000CEC6DDC}"/>
              </a:ext>
            </a:extLst>
          </p:cNvPr>
          <p:cNvSpPr txBox="1">
            <a:spLocks/>
          </p:cNvSpPr>
          <p:nvPr/>
        </p:nvSpPr>
        <p:spPr>
          <a:xfrm>
            <a:off x="745836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>
                <a:solidFill>
                  <a:schemeClr val="bg1"/>
                </a:solidFill>
              </a:rPr>
              <a:t>Чтобы назначить цвет из списка</a:t>
            </a:r>
            <a:r>
              <a:rPr lang="en-US" sz="2363" spc="15" dirty="0">
                <a:solidFill>
                  <a:schemeClr val="bg1"/>
                </a:solidFill>
              </a:rPr>
              <a:t>, </a:t>
            </a:r>
            <a:r>
              <a:rPr lang="ru-RU" sz="2363" spc="15" dirty="0">
                <a:solidFill>
                  <a:schemeClr val="bg1"/>
                </a:solidFill>
              </a:rPr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>
                <a:solidFill>
                  <a:schemeClr val="bg1"/>
                </a:solidFill>
              </a:rPr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A615BC6-DD89-CF41-A7F3-2284E9A5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992" y="7087366"/>
            <a:ext cx="549981" cy="387488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FF558E7-F224-B74F-9131-ABF928A57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855" y="8440308"/>
            <a:ext cx="407055" cy="50474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F8DC18E-5F4D-624C-B63F-5DED28867A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043" y="7485117"/>
            <a:ext cx="474983" cy="44373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246F0BB-B1ED-FB48-854D-66A8ABD0F3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1765" y="8007950"/>
            <a:ext cx="3422830" cy="383592"/>
          </a:xfrm>
          <a:prstGeom prst="rect">
            <a:avLst/>
          </a:prstGeom>
        </p:spPr>
      </p:pic>
      <p:sp>
        <p:nvSpPr>
          <p:cNvPr id="32" name="object 3">
            <a:extLst>
              <a:ext uri="{FF2B5EF4-FFF2-40B4-BE49-F238E27FC236}">
                <a16:creationId xmlns:a16="http://schemas.microsoft.com/office/drawing/2014/main" id="{E4DFFC7F-E7D1-D248-B0C0-79C5E5A8E12A}"/>
              </a:ext>
            </a:extLst>
          </p:cNvPr>
          <p:cNvSpPr txBox="1">
            <a:spLocks/>
          </p:cNvSpPr>
          <p:nvPr/>
        </p:nvSpPr>
        <p:spPr>
          <a:xfrm>
            <a:off x="745836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86BC0B89-DEE5-864F-AD81-77FB498F49A0}"/>
              </a:ext>
            </a:extLst>
          </p:cNvPr>
          <p:cNvSpPr txBox="1"/>
          <p:nvPr/>
        </p:nvSpPr>
        <p:spPr>
          <a:xfrm>
            <a:off x="9763417" y="4757970"/>
            <a:ext cx="2217416" cy="1073634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chemeClr val="tx1"/>
                </a:solidFill>
              </a:rPr>
              <a:t>rgb</a:t>
            </a:r>
            <a:r>
              <a:rPr sz="2314" spc="11" dirty="0">
                <a:solidFill>
                  <a:schemeClr val="tx1"/>
                </a:solidFill>
              </a:rPr>
              <a:t>(</a:t>
            </a:r>
            <a:r>
              <a:rPr lang="ru-RU" sz="2314" spc="11" dirty="0">
                <a:solidFill>
                  <a:schemeClr val="tx1"/>
                </a:solidFill>
              </a:rPr>
              <a:t>51</a:t>
            </a:r>
            <a:r>
              <a:rPr sz="2314" spc="11" dirty="0">
                <a:solidFill>
                  <a:schemeClr val="tx1"/>
                </a:solidFill>
              </a:rPr>
              <a:t>,</a:t>
            </a:r>
            <a:r>
              <a:rPr lang="ru-RU" sz="2314" spc="11" dirty="0">
                <a:solidFill>
                  <a:schemeClr val="tx1"/>
                </a:solidFill>
              </a:rPr>
              <a:t>51</a:t>
            </a:r>
            <a:r>
              <a:rPr sz="2314" spc="11" dirty="0">
                <a:solidFill>
                  <a:schemeClr val="tx1"/>
                </a:solidFill>
              </a:rPr>
              <a:t>,5</a:t>
            </a:r>
            <a:r>
              <a:rPr lang="ru-RU" sz="2314" spc="11" dirty="0">
                <a:solidFill>
                  <a:schemeClr val="tx1"/>
                </a:solidFill>
              </a:rPr>
              <a:t>1</a:t>
            </a:r>
            <a:r>
              <a:rPr sz="2314" spc="11" dirty="0">
                <a:solidFill>
                  <a:schemeClr val="tx1"/>
                </a:solidFill>
              </a:rPr>
              <a:t>);  </a:t>
            </a:r>
            <a:endParaRPr lang="ru-RU" sz="2314" spc="11" dirty="0">
              <a:solidFill>
                <a:schemeClr val="tx1"/>
              </a:solidFill>
            </a:endParaRPr>
          </a:p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chemeClr val="tx1"/>
                </a:solidFill>
              </a:rPr>
              <a:t>#</a:t>
            </a:r>
            <a:r>
              <a:rPr lang="ru-RU" sz="2314" spc="11" dirty="0">
                <a:solidFill>
                  <a:schemeClr val="tx1"/>
                </a:solidFill>
              </a:rPr>
              <a:t>333333</a:t>
            </a:r>
            <a:r>
              <a:rPr sz="2314" spc="11" dirty="0">
                <a:solidFill>
                  <a:schemeClr val="tx1"/>
                </a:solidFill>
              </a:rPr>
              <a:t>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35" name="object 23">
            <a:extLst>
              <a:ext uri="{FF2B5EF4-FFF2-40B4-BE49-F238E27FC236}">
                <a16:creationId xmlns:a16="http://schemas.microsoft.com/office/drawing/2014/main" id="{462C000C-8DDA-3E45-A315-EB17CEFCD86B}"/>
              </a:ext>
            </a:extLst>
          </p:cNvPr>
          <p:cNvSpPr txBox="1"/>
          <p:nvPr/>
        </p:nvSpPr>
        <p:spPr>
          <a:xfrm>
            <a:off x="9763417" y="2891070"/>
            <a:ext cx="2217416" cy="1073634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chemeClr val="tx1"/>
                </a:solidFill>
              </a:rPr>
              <a:t>rgb</a:t>
            </a:r>
            <a:r>
              <a:rPr sz="2314" spc="11" dirty="0">
                <a:solidFill>
                  <a:schemeClr val="tx1"/>
                </a:solidFill>
              </a:rPr>
              <a:t>(</a:t>
            </a:r>
            <a:r>
              <a:rPr lang="ru-RU" sz="2314" spc="11" dirty="0">
                <a:solidFill>
                  <a:schemeClr val="tx1"/>
                </a:solidFill>
              </a:rPr>
              <a:t>34</a:t>
            </a:r>
            <a:r>
              <a:rPr sz="2314" spc="11" dirty="0">
                <a:solidFill>
                  <a:schemeClr val="tx1"/>
                </a:solidFill>
              </a:rPr>
              <a:t>,</a:t>
            </a:r>
            <a:r>
              <a:rPr lang="ru-RU" sz="2314" spc="11" dirty="0">
                <a:solidFill>
                  <a:schemeClr val="tx1"/>
                </a:solidFill>
              </a:rPr>
              <a:t>36</a:t>
            </a:r>
            <a:r>
              <a:rPr sz="2314" spc="11" dirty="0">
                <a:solidFill>
                  <a:schemeClr val="tx1"/>
                </a:solidFill>
              </a:rPr>
              <a:t>,</a:t>
            </a:r>
            <a:r>
              <a:rPr lang="ru-RU" sz="2314" spc="11" dirty="0">
                <a:solidFill>
                  <a:schemeClr val="tx1"/>
                </a:solidFill>
              </a:rPr>
              <a:t>36</a:t>
            </a:r>
            <a:r>
              <a:rPr sz="2314" spc="11" dirty="0">
                <a:solidFill>
                  <a:schemeClr val="tx1"/>
                </a:solidFill>
              </a:rPr>
              <a:t>);  </a:t>
            </a:r>
            <a:endParaRPr lang="ru-RU" sz="2314" spc="11" dirty="0">
              <a:solidFill>
                <a:schemeClr val="tx1"/>
              </a:solidFill>
            </a:endParaRPr>
          </a:p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chemeClr val="tx1"/>
                </a:solidFill>
              </a:rPr>
              <a:t>#</a:t>
            </a:r>
            <a:r>
              <a:rPr lang="ru-RU" sz="2314" spc="11" dirty="0">
                <a:solidFill>
                  <a:schemeClr val="tx1"/>
                </a:solidFill>
              </a:rPr>
              <a:t>222424</a:t>
            </a:r>
            <a:r>
              <a:rPr sz="2314" spc="11" dirty="0">
                <a:solidFill>
                  <a:schemeClr val="tx1"/>
                </a:solidFill>
              </a:rPr>
              <a:t>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36" name="object 23">
            <a:extLst>
              <a:ext uri="{FF2B5EF4-FFF2-40B4-BE49-F238E27FC236}">
                <a16:creationId xmlns:a16="http://schemas.microsoft.com/office/drawing/2014/main" id="{3BFEA385-D83D-5A45-AAB9-A6167A0E5DF9}"/>
              </a:ext>
            </a:extLst>
          </p:cNvPr>
          <p:cNvSpPr txBox="1"/>
          <p:nvPr/>
        </p:nvSpPr>
        <p:spPr>
          <a:xfrm>
            <a:off x="9763417" y="95074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chemeClr val="tx1"/>
                </a:solidFill>
              </a:rPr>
              <a:t>rgb</a:t>
            </a:r>
            <a:r>
              <a:rPr sz="2314" spc="11" dirty="0">
                <a:solidFill>
                  <a:schemeClr val="tx1"/>
                </a:solidFill>
              </a:rPr>
              <a:t>(</a:t>
            </a:r>
            <a:r>
              <a:rPr lang="en-US" sz="2314" spc="11" dirty="0">
                <a:solidFill>
                  <a:schemeClr val="tx1"/>
                </a:solidFill>
              </a:rPr>
              <a:t>255</a:t>
            </a:r>
            <a:r>
              <a:rPr sz="2314" spc="11" dirty="0">
                <a:solidFill>
                  <a:schemeClr val="tx1"/>
                </a:solidFill>
              </a:rPr>
              <a:t>,</a:t>
            </a:r>
            <a:r>
              <a:rPr lang="en-US" sz="2314" spc="11" dirty="0">
                <a:solidFill>
                  <a:schemeClr val="tx1"/>
                </a:solidFill>
              </a:rPr>
              <a:t>221</a:t>
            </a:r>
            <a:r>
              <a:rPr sz="2314" spc="11" dirty="0">
                <a:solidFill>
                  <a:schemeClr val="tx1"/>
                </a:solidFill>
              </a:rPr>
              <a:t>,</a:t>
            </a:r>
            <a:r>
              <a:rPr lang="en-US" sz="2314" spc="11" dirty="0">
                <a:solidFill>
                  <a:schemeClr val="tx1"/>
                </a:solidFill>
              </a:rPr>
              <a:t>45</a:t>
            </a:r>
            <a:r>
              <a:rPr sz="2314" spc="11" dirty="0">
                <a:solidFill>
                  <a:schemeClr val="tx1"/>
                </a:solidFill>
              </a:rPr>
              <a:t>);  #</a:t>
            </a:r>
            <a:r>
              <a:rPr lang="en-US" sz="2314" spc="11" dirty="0">
                <a:solidFill>
                  <a:srgbClr val="F9DD2D"/>
                </a:solidFill>
              </a:rPr>
              <a:t>FFDD2D</a:t>
            </a:r>
            <a:r>
              <a:rPr sz="2314" spc="11" dirty="0">
                <a:solidFill>
                  <a:schemeClr val="tx1"/>
                </a:solidFill>
              </a:rPr>
              <a:t>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31F684B-8BA2-C62F-DA1F-09BCE3EFF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>
                <a:solidFill>
                  <a:schemeClr val="tx1"/>
                </a:solidFill>
              </a:rPr>
              <a:pPr/>
              <a:t>3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3ECE2FEC-F1C5-7D42-B78A-B86893963BCD}"/>
              </a:ext>
            </a:extLst>
          </p:cNvPr>
          <p:cNvSpPr txBox="1">
            <a:spLocks/>
          </p:cNvSpPr>
          <p:nvPr/>
        </p:nvSpPr>
        <p:spPr>
          <a:xfrm>
            <a:off x="735763" y="2072385"/>
            <a:ext cx="8680007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33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2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2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811E10D3-E992-EB44-8662-F02A1CBC17BC}"/>
              </a:ext>
            </a:extLst>
          </p:cNvPr>
          <p:cNvSpPr txBox="1">
            <a:spLocks/>
          </p:cNvSpPr>
          <p:nvPr/>
        </p:nvSpPr>
        <p:spPr>
          <a:xfrm>
            <a:off x="10193081" y="2046982"/>
            <a:ext cx="8323519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отношении поставленных задач. </a:t>
            </a:r>
          </a:p>
          <a:p>
            <a:pPr hangingPunct="1">
              <a:lnSpc>
                <a:spcPts val="42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  <a:p>
            <a:pPr hangingPunct="1">
              <a:lnSpc>
                <a:spcPts val="42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B206C505-4406-87F7-ED97-56B5B79AE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30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B17D80C-0489-49A2-0BBB-C82495F87172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612793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2">
            <a:extLst>
              <a:ext uri="{FF2B5EF4-FFF2-40B4-BE49-F238E27FC236}">
                <a16:creationId xmlns:a16="http://schemas.microsoft.com/office/drawing/2014/main" id="{0426E36A-6C69-444C-AD75-D6C33D08174A}"/>
              </a:ext>
            </a:extLst>
          </p:cNvPr>
          <p:cNvSpPr txBox="1">
            <a:spLocks/>
          </p:cNvSpPr>
          <p:nvPr/>
        </p:nvSpPr>
        <p:spPr>
          <a:xfrm>
            <a:off x="10046600" y="2067101"/>
            <a:ext cx="4115968" cy="726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>
                <a:solidFill>
                  <a:srgbClr val="000000"/>
                </a:solidFill>
              </a:defRPr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 и 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поставленых задач. </a:t>
            </a:r>
          </a:p>
        </p:txBody>
      </p:sp>
      <p:sp>
        <p:nvSpPr>
          <p:cNvPr id="14" name="Уровень текста 1…">
            <a:extLst>
              <a:ext uri="{FF2B5EF4-FFF2-40B4-BE49-F238E27FC236}">
                <a16:creationId xmlns:a16="http://schemas.microsoft.com/office/drawing/2014/main" id="{6F99ECE7-7738-994F-BB79-9527D9741F6A}"/>
              </a:ext>
            </a:extLst>
          </p:cNvPr>
          <p:cNvSpPr txBox="1">
            <a:spLocks/>
          </p:cNvSpPr>
          <p:nvPr/>
        </p:nvSpPr>
        <p:spPr>
          <a:xfrm>
            <a:off x="735763" y="2046985"/>
            <a:ext cx="8301233" cy="83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tIns="0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С другой стороны консультация с широким активом позволяет оценить значение.          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 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2FFEC4AB-1EFE-0B46-B04B-01CF851FC6F6}"/>
              </a:ext>
            </a:extLst>
          </p:cNvPr>
          <p:cNvSpPr txBox="1">
            <a:spLocks/>
          </p:cNvSpPr>
          <p:nvPr/>
        </p:nvSpPr>
        <p:spPr>
          <a:xfrm>
            <a:off x="14585622" y="2067102"/>
            <a:ext cx="4021356" cy="6462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8000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marR="5004" lvl="1" indent="-360000" hangingPunct="1">
              <a:lnSpc>
                <a:spcPts val="4000"/>
              </a:lnSpc>
              <a:defRPr sz="2400"/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 и 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00F4A32D-59D9-9FF9-8422-C7F388618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31</a:t>
            </a:fld>
            <a:endParaRPr lang="ru-RU" sz="1600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7F1A8523-F1C3-BAF3-F38B-EBC3E5659337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8037266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5DD4E8C7-758C-1E48-98D1-273702FA4533}"/>
              </a:ext>
            </a:extLst>
          </p:cNvPr>
          <p:cNvSpPr txBox="1">
            <a:spLocks/>
          </p:cNvSpPr>
          <p:nvPr/>
        </p:nvSpPr>
        <p:spPr>
          <a:xfrm>
            <a:off x="735763" y="2071190"/>
            <a:ext cx="587030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72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с 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Таким образом постоянное информационно-пропагандистское обеспечение нашей деятельности играет важную роль и место выполнять.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9EF0D452-65CD-1046-820C-D226C52EC0C5}"/>
              </a:ext>
            </a:extLst>
          </p:cNvPr>
          <p:cNvSpPr txBox="1">
            <a:spLocks/>
          </p:cNvSpPr>
          <p:nvPr/>
        </p:nvSpPr>
        <p:spPr>
          <a:xfrm>
            <a:off x="13247031" y="2072384"/>
            <a:ext cx="5688669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 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4FAA3509-BB34-ED41-9859-BEC5EEC5435C}"/>
              </a:ext>
            </a:extLst>
          </p:cNvPr>
          <p:cNvSpPr txBox="1">
            <a:spLocks/>
          </p:cNvSpPr>
          <p:nvPr/>
        </p:nvSpPr>
        <p:spPr>
          <a:xfrm>
            <a:off x="7136721" y="2072384"/>
            <a:ext cx="5771206" cy="81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 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Таким образом постоянное информационно-пропагандистское обеспечение нашей деятельности играет важную роль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формировании позиций, занимаемых участниками  в отношении поставленных задач.  С другой стороны консультация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с широким активом позволяет оценить значение, занимаемых участниками 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отношении задач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FDECA937-4BDC-02DA-69ED-B378CD27D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32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9EE5E3C0-F984-E3E1-FF11-1AC516AD3A2B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8110196" y="1314087"/>
            <a:ext cx="979680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331"/>
              </a:lnSpc>
            </a:pPr>
            <a:r>
              <a:rPr lang="ru-RU" sz="3400" dirty="0">
                <a:solidFill>
                  <a:schemeClr val="tx1"/>
                </a:solidFill>
                <a:latin typeface="TINKOFFSANS-MEDIUM" panose="02000506050000020004" pitchFamily="2" charset="0"/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</a:t>
            </a:r>
            <a:br>
              <a:rPr lang="ru-RU" sz="2200" dirty="0">
                <a:solidFill>
                  <a:schemeClr val="bg1"/>
                </a:solidFill>
              </a:rPr>
            </a:br>
            <a:r>
              <a:rPr lang="ru-RU" sz="2200" dirty="0">
                <a:solidFill>
                  <a:schemeClr val="bg1"/>
                </a:solidFill>
              </a:rPr>
              <a:t>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33</a:t>
            </a:fld>
            <a:endParaRPr lang="ru-RU" sz="1600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C60191B5-D7C8-8743-882F-00BFECD94ED8}"/>
              </a:ext>
            </a:extLst>
          </p:cNvPr>
          <p:cNvSpPr txBox="1">
            <a:spLocks/>
          </p:cNvSpPr>
          <p:nvPr/>
        </p:nvSpPr>
        <p:spPr>
          <a:xfrm>
            <a:off x="735763" y="2165380"/>
            <a:ext cx="13799242" cy="723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584640" lvl="1" indent="-584640" hangingPunct="1">
              <a:lnSpc>
                <a:spcPts val="4000"/>
              </a:lnSpc>
            </a:pPr>
            <a:r>
              <a:rPr lang="ru-RU" sz="2800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</a:t>
            </a:r>
          </a:p>
          <a:p>
            <a:pPr marL="584640" lvl="1" indent="-584640" hangingPunct="1">
              <a:lnSpc>
                <a:spcPts val="4000"/>
              </a:lnSpc>
            </a:pPr>
            <a:r>
              <a:rPr lang="ru-RU" sz="2800" dirty="0">
                <a:solidFill>
                  <a:schemeClr val="bg1"/>
                </a:solidFill>
              </a:rPr>
              <a:t>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365E4C6-9DCC-FA0D-1981-FD3BAE8FCD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34</a:t>
            </a:fld>
            <a:endParaRPr lang="ru-RU" sz="1600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0369CB6F-43FE-C976-747B-42B6BC87B4EB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9560606C-CBB2-99EB-8BBB-DD6655449AA6}"/>
              </a:ext>
            </a:extLst>
          </p:cNvPr>
          <p:cNvSpPr/>
          <p:nvPr/>
        </p:nvSpPr>
        <p:spPr>
          <a:xfrm rot="16200000">
            <a:off x="5434098" y="-5440655"/>
            <a:ext cx="8932073" cy="1980027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2073" h="19800272">
                <a:moveTo>
                  <a:pt x="1644985" y="0"/>
                </a:moveTo>
                <a:lnTo>
                  <a:pt x="4569494" y="0"/>
                </a:lnTo>
                <a:lnTo>
                  <a:pt x="8932073" y="0"/>
                </a:lnTo>
                <a:cubicBezTo>
                  <a:pt x="8925852" y="3707601"/>
                  <a:pt x="8926371" y="16092671"/>
                  <a:pt x="8920150" y="1980027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18DDA005-B9D8-0943-BE12-56E21BC8D322}"/>
              </a:ext>
            </a:extLst>
          </p:cNvPr>
          <p:cNvSpPr txBox="1">
            <a:spLocks/>
          </p:cNvSpPr>
          <p:nvPr/>
        </p:nvSpPr>
        <p:spPr>
          <a:xfrm>
            <a:off x="11311995" y="3469578"/>
            <a:ext cx="6444377" cy="1505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3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70C6BE73-B75B-D349-BEF2-85259F930BE3}"/>
              </a:ext>
            </a:extLst>
          </p:cNvPr>
          <p:cNvSpPr txBox="1">
            <a:spLocks/>
          </p:cNvSpPr>
          <p:nvPr/>
        </p:nvSpPr>
        <p:spPr>
          <a:xfrm>
            <a:off x="11320199" y="2816792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248" dirty="0">
                <a:solidFill>
                  <a:schemeClr val="tx1"/>
                </a:solidFill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16" name="Уровень текста 1…">
            <a:extLst>
              <a:ext uri="{FF2B5EF4-FFF2-40B4-BE49-F238E27FC236}">
                <a16:creationId xmlns:a16="http://schemas.microsoft.com/office/drawing/2014/main" id="{7BD0883B-9A8B-2C4E-AA29-3F766683EBFB}"/>
              </a:ext>
            </a:extLst>
          </p:cNvPr>
          <p:cNvSpPr txBox="1">
            <a:spLocks/>
          </p:cNvSpPr>
          <p:nvPr/>
        </p:nvSpPr>
        <p:spPr>
          <a:xfrm>
            <a:off x="11311995" y="6419413"/>
            <a:ext cx="6444377" cy="1505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3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17" name="Уровень текста 1…">
            <a:extLst>
              <a:ext uri="{FF2B5EF4-FFF2-40B4-BE49-F238E27FC236}">
                <a16:creationId xmlns:a16="http://schemas.microsoft.com/office/drawing/2014/main" id="{96433198-DC0F-7044-8004-6AA8F0526A1C}"/>
              </a:ext>
            </a:extLst>
          </p:cNvPr>
          <p:cNvSpPr txBox="1">
            <a:spLocks/>
          </p:cNvSpPr>
          <p:nvPr/>
        </p:nvSpPr>
        <p:spPr>
          <a:xfrm>
            <a:off x="11320199" y="5766627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248" dirty="0">
                <a:solidFill>
                  <a:schemeClr val="tx1"/>
                </a:solidFill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19" name="Уровень текста 1…">
            <a:extLst>
              <a:ext uri="{FF2B5EF4-FFF2-40B4-BE49-F238E27FC236}">
                <a16:creationId xmlns:a16="http://schemas.microsoft.com/office/drawing/2014/main" id="{06E4D3C5-147B-AC47-80C3-90F7C0AAE661}"/>
              </a:ext>
            </a:extLst>
          </p:cNvPr>
          <p:cNvSpPr txBox="1">
            <a:spLocks/>
          </p:cNvSpPr>
          <p:nvPr/>
        </p:nvSpPr>
        <p:spPr>
          <a:xfrm>
            <a:off x="2494106" y="6419413"/>
            <a:ext cx="6444377" cy="1505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30000"/>
              </a:lnSpc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</a:t>
            </a:r>
          </a:p>
        </p:txBody>
      </p:sp>
      <p:sp>
        <p:nvSpPr>
          <p:cNvPr id="20" name="Уровень текста 1…">
            <a:extLst>
              <a:ext uri="{FF2B5EF4-FFF2-40B4-BE49-F238E27FC236}">
                <a16:creationId xmlns:a16="http://schemas.microsoft.com/office/drawing/2014/main" id="{C3F4B3AB-3C07-6C43-B4B3-CE871B546357}"/>
              </a:ext>
            </a:extLst>
          </p:cNvPr>
          <p:cNvSpPr txBox="1">
            <a:spLocks/>
          </p:cNvSpPr>
          <p:nvPr/>
        </p:nvSpPr>
        <p:spPr>
          <a:xfrm>
            <a:off x="2502310" y="5766627"/>
            <a:ext cx="6540825" cy="578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956"/>
              </a:lnSpc>
            </a:pPr>
            <a:r>
              <a:rPr lang="ru-RU" sz="3248" dirty="0">
                <a:solidFill>
                  <a:schemeClr val="tx1"/>
                </a:solidFill>
                <a:latin typeface="TINKOFFSANS-MEDIUM" panose="02000506050000020004" pitchFamily="2" charset="0"/>
              </a:rPr>
              <a:t>С другой стороны рамки и место</a:t>
            </a: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0AE4819A-D5AF-7947-9332-84C952E0953A}"/>
              </a:ext>
            </a:extLst>
          </p:cNvPr>
          <p:cNvSpPr txBox="1">
            <a:spLocks/>
          </p:cNvSpPr>
          <p:nvPr/>
        </p:nvSpPr>
        <p:spPr>
          <a:xfrm>
            <a:off x="1584320" y="2667262"/>
            <a:ext cx="6664330" cy="1304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5200"/>
              </a:lnSpc>
            </a:pPr>
            <a:r>
              <a:rPr lang="ru-RU" sz="4200" dirty="0">
                <a:solidFill>
                  <a:schemeClr val="tx1"/>
                </a:solidFill>
                <a:latin typeface="Tinkoff Sans" panose="02000506050000020004" pitchFamily="2" charset="0"/>
              </a:rPr>
              <a:t>Подзаголовок информации на слайде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8708C-803C-F944-AE4F-175455C07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95" y="5693326"/>
            <a:ext cx="599980" cy="59998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0A869A-871D-604B-82A9-CDE46ABC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7" y="5693326"/>
            <a:ext cx="599980" cy="59998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4252ECD-A32C-B94C-B85F-1762A381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277" y="2716529"/>
            <a:ext cx="599980" cy="599980"/>
          </a:xfrm>
          <a:prstGeom prst="rect">
            <a:avLst/>
          </a:prstGeom>
        </p:spPr>
      </p:pic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56105DD6-B73B-DEDC-A253-A54BADF18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35</a:t>
            </a:fld>
            <a:endParaRPr lang="ru-RU" sz="1600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6A07E33A-4078-61BD-505F-72A270E26ACB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3409999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14">
            <a:extLst>
              <a:ext uri="{FF2B5EF4-FFF2-40B4-BE49-F238E27FC236}">
                <a16:creationId xmlns:a16="http://schemas.microsoft.com/office/drawing/2014/main" id="{E9C266F0-7261-9249-ADC4-2C9772C8591E}"/>
              </a:ext>
            </a:extLst>
          </p:cNvPr>
          <p:cNvSpPr txBox="1">
            <a:spLocks/>
          </p:cNvSpPr>
          <p:nvPr/>
        </p:nvSpPr>
        <p:spPr>
          <a:xfrm>
            <a:off x="731949" y="7811670"/>
            <a:ext cx="5146814" cy="224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457200" rtl="0" latinLnBrk="0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-10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spc="0" dirty="0">
                <a:solidFill>
                  <a:schemeClr val="tx1"/>
                </a:solidFill>
                <a:latin typeface="TINKOFFSANS-MEDIUM" panose="02000506050000020004" pitchFamily="2" charset="0"/>
              </a:rPr>
              <a:t>С другой стороны рамки и место обучения кадров требуют от нас анализа систем массового участия </a:t>
            </a:r>
          </a:p>
        </p:txBody>
      </p:sp>
      <p:pic>
        <p:nvPicPr>
          <p:cNvPr id="7" name="object 19">
            <a:extLst>
              <a:ext uri="{FF2B5EF4-FFF2-40B4-BE49-F238E27FC236}">
                <a16:creationId xmlns:a16="http://schemas.microsoft.com/office/drawing/2014/main" id="{CD74EF7B-BF71-7746-AC5E-12E8A4E4F81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1960" y="6758955"/>
            <a:ext cx="920055" cy="776298"/>
          </a:xfrm>
          <a:prstGeom prst="rect">
            <a:avLst/>
          </a:prstGeom>
        </p:spPr>
      </p:pic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68CD5AA9-B3C7-0A41-B5BD-140C1DDD6C3C}"/>
              </a:ext>
            </a:extLst>
          </p:cNvPr>
          <p:cNvSpPr txBox="1">
            <a:spLocks/>
          </p:cNvSpPr>
          <p:nvPr/>
        </p:nvSpPr>
        <p:spPr>
          <a:xfrm>
            <a:off x="8022843" y="1754574"/>
            <a:ext cx="9831895" cy="734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8AFADCC-894F-B617-C321-C3AA03CB1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36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FE397C4B-9166-5707-EE7D-6368B76DC15B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Текст 32"/>
          <p:cNvSpPr>
            <a:spLocks noGrp="1"/>
          </p:cNvSpPr>
          <p:nvPr>
            <p:ph type="body" sz="quarter" idx="4294967295"/>
          </p:nvPr>
        </p:nvSpPr>
        <p:spPr>
          <a:xfrm>
            <a:off x="9910801" y="2253876"/>
            <a:ext cx="6021638" cy="113487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0" bIns="0" anchor="t">
            <a:noAutofit/>
          </a:bodyPr>
          <a:lstStyle/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/>
                </a:solidFill>
              </a:rPr>
              <a:t>Значимость этих проблем настолько очевидна,</a:t>
            </a:r>
            <a:endParaRPr sz="2200" spc="8" dirty="0">
              <a:solidFill>
                <a:schemeClr val="bg1"/>
              </a:solidFill>
            </a:endParaRPr>
          </a:p>
          <a:p>
            <a:pPr marR="4503" indent="11824" defTabSz="404944">
              <a:lnSpc>
                <a:spcPts val="3600"/>
              </a:lnSpc>
              <a:spcBef>
                <a:spcPts val="0"/>
              </a:spcBef>
              <a:defRPr sz="1979" spc="0"/>
            </a:pPr>
            <a:r>
              <a:rPr sz="2200" dirty="0">
                <a:solidFill>
                  <a:schemeClr val="bg1"/>
                </a:solidFill>
              </a:rPr>
              <a:t>что начало повседневной работы </a:t>
            </a:r>
          </a:p>
        </p:txBody>
      </p:sp>
      <p:sp>
        <p:nvSpPr>
          <p:cNvPr id="1219" name="Текст 33"/>
          <p:cNvSpPr>
            <a:spLocks noGrp="1"/>
          </p:cNvSpPr>
          <p:nvPr>
            <p:ph type="body" sz="quarter" idx="4294967295"/>
          </p:nvPr>
        </p:nvSpPr>
        <p:spPr>
          <a:xfrm>
            <a:off x="9982808" y="3645370"/>
            <a:ext cx="5640650" cy="6679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ts val="32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различных форм</a:t>
            </a:r>
          </a:p>
        </p:txBody>
      </p:sp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982796" y="562732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1" name="Текст 37"/>
          <p:cNvSpPr>
            <a:spLocks noGrp="1"/>
          </p:cNvSpPr>
          <p:nvPr>
            <p:ph type="body" sz="quarter" idx="4294967295"/>
          </p:nvPr>
        </p:nvSpPr>
        <p:spPr>
          <a:xfrm>
            <a:off x="9982796" y="7747170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982796" y="1584555"/>
            <a:ext cx="6021638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1222" name="Текст 32"/>
          <p:cNvSpPr txBox="1"/>
          <p:nvPr/>
        </p:nvSpPr>
        <p:spPr>
          <a:xfrm>
            <a:off x="9964807" y="4318669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/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/>
                </a:solidFill>
              </a:rPr>
              <a:t>что начало повседневной работы </a:t>
            </a:r>
          </a:p>
        </p:txBody>
      </p:sp>
      <p:sp>
        <p:nvSpPr>
          <p:cNvPr id="1223" name="Текст 32"/>
          <p:cNvSpPr txBox="1"/>
          <p:nvPr/>
        </p:nvSpPr>
        <p:spPr>
          <a:xfrm>
            <a:off x="9964807" y="6285898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/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/>
                </a:solidFill>
              </a:rPr>
              <a:t>что начало повседневной работы </a:t>
            </a:r>
          </a:p>
        </p:txBody>
      </p:sp>
      <p:sp>
        <p:nvSpPr>
          <p:cNvPr id="1224" name="Текст 32"/>
          <p:cNvSpPr txBox="1"/>
          <p:nvPr/>
        </p:nvSpPr>
        <p:spPr>
          <a:xfrm>
            <a:off x="9946809" y="8336093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/>
                </a:solidFill>
              </a:rPr>
              <a:t>Значимость этих проблем настолько очевидна,</a:t>
            </a:r>
            <a:endParaRPr sz="22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r>
              <a:rPr sz="2200" dirty="0">
                <a:solidFill>
                  <a:schemeClr val="bg1"/>
                </a:solidFill>
              </a:rPr>
              <a:t>что начало повседневной работы </a:t>
            </a:r>
          </a:p>
        </p:txBody>
      </p:sp>
      <p:pic>
        <p:nvPicPr>
          <p:cNvPr id="16" name="object 8">
            <a:extLst>
              <a:ext uri="{FF2B5EF4-FFF2-40B4-BE49-F238E27FC236}">
                <a16:creationId xmlns:a16="http://schemas.microsoft.com/office/drawing/2014/main" id="{136437DC-562C-6A49-A47C-CD62F757E61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1603" y="1684001"/>
            <a:ext cx="667805" cy="580223"/>
          </a:xfrm>
          <a:prstGeom prst="rect">
            <a:avLst/>
          </a:prstGeom>
        </p:spPr>
      </p:pic>
      <p:pic>
        <p:nvPicPr>
          <p:cNvPr id="17" name="object 9">
            <a:extLst>
              <a:ext uri="{FF2B5EF4-FFF2-40B4-BE49-F238E27FC236}">
                <a16:creationId xmlns:a16="http://schemas.microsoft.com/office/drawing/2014/main" id="{B845550A-EA58-694E-9046-201CA98CB6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3740761"/>
            <a:ext cx="667804" cy="643070"/>
          </a:xfrm>
          <a:prstGeom prst="rect">
            <a:avLst/>
          </a:prstGeom>
        </p:spPr>
      </p:pic>
      <p:pic>
        <p:nvPicPr>
          <p:cNvPr id="18" name="object 10">
            <a:extLst>
              <a:ext uri="{FF2B5EF4-FFF2-40B4-BE49-F238E27FC236}">
                <a16:creationId xmlns:a16="http://schemas.microsoft.com/office/drawing/2014/main" id="{77003944-92EC-8F4E-88F9-50BA6F5C1B8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8954" y="7949255"/>
            <a:ext cx="667804" cy="643070"/>
          </a:xfrm>
          <a:prstGeom prst="rect">
            <a:avLst/>
          </a:prstGeom>
        </p:spPr>
      </p:pic>
      <p:pic>
        <p:nvPicPr>
          <p:cNvPr id="19" name="object 11">
            <a:extLst>
              <a:ext uri="{FF2B5EF4-FFF2-40B4-BE49-F238E27FC236}">
                <a16:creationId xmlns:a16="http://schemas.microsoft.com/office/drawing/2014/main" id="{38A5A04D-669C-A24D-9B27-15BBB8EC57C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11311" y="5799609"/>
            <a:ext cx="643070" cy="643070"/>
          </a:xfrm>
          <a:prstGeom prst="rect">
            <a:avLst/>
          </a:prstGeom>
        </p:spPr>
      </p:pic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37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D66200CC-E050-861B-5FCF-DB93C44A946C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Текст 10"/>
          <p:cNvSpPr txBox="1">
            <a:spLocks noGrp="1"/>
          </p:cNvSpPr>
          <p:nvPr>
            <p:ph type="body" sz="quarter" idx="4294967295"/>
          </p:nvPr>
        </p:nvSpPr>
        <p:spPr>
          <a:xfrm>
            <a:off x="752388" y="4665917"/>
            <a:ext cx="3263420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3" name="Текст 11">
            <a:extLst>
              <a:ext uri="{FF2B5EF4-FFF2-40B4-BE49-F238E27FC236}">
                <a16:creationId xmlns:a16="http://schemas.microsoft.com/office/drawing/2014/main" id="{4540D778-BDF0-91DE-A8FA-6E56DE4C2A9A}"/>
              </a:ext>
            </a:extLst>
          </p:cNvPr>
          <p:cNvSpPr txBox="1"/>
          <p:nvPr/>
        </p:nvSpPr>
        <p:spPr>
          <a:xfrm>
            <a:off x="752388" y="5688056"/>
            <a:ext cx="5446121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345B60C2-8EF7-5C60-0DD7-A736450B0E11}"/>
              </a:ext>
            </a:extLst>
          </p:cNvPr>
          <p:cNvSpPr txBox="1">
            <a:spLocks/>
          </p:cNvSpPr>
          <p:nvPr/>
        </p:nvSpPr>
        <p:spPr>
          <a:xfrm>
            <a:off x="7805112" y="4599318"/>
            <a:ext cx="3134159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DAA90D96-432B-F4B8-C1B8-BE8CFFC580B6}"/>
              </a:ext>
            </a:extLst>
          </p:cNvPr>
          <p:cNvSpPr txBox="1">
            <a:spLocks/>
          </p:cNvSpPr>
          <p:nvPr/>
        </p:nvSpPr>
        <p:spPr>
          <a:xfrm>
            <a:off x="13973163" y="4623387"/>
            <a:ext cx="3263420" cy="6716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500"/>
              </a:lnSpc>
              <a:defRPr sz="2400" spc="0">
                <a:solidFill>
                  <a:srgbClr val="757675"/>
                </a:solidFill>
              </a:defRPr>
            </a:pPr>
            <a:r>
              <a:rPr lang="ru-RU" sz="3500" dirty="0">
                <a:solidFill>
                  <a:schemeClr val="tx2"/>
                </a:solidFill>
                <a:latin typeface="TINKOFFSANS-MEDIUM" panose="02000506050000020004" pitchFamily="2" charset="0"/>
              </a:rPr>
              <a:t>Подзаголовок</a:t>
            </a: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8C72DCEC-16BE-6A0C-5455-0C9B0FB066D5}"/>
              </a:ext>
            </a:extLst>
          </p:cNvPr>
          <p:cNvSpPr txBox="1"/>
          <p:nvPr/>
        </p:nvSpPr>
        <p:spPr>
          <a:xfrm>
            <a:off x="7805112" y="5688056"/>
            <a:ext cx="5230405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bg1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говорит что еще не думал над этим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или устраивает текущее положение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6BA37-8E14-5AC3-CC69-C9ECB27DA7C8}"/>
              </a:ext>
            </a:extLst>
          </p:cNvPr>
          <p:cNvSpPr txBox="1"/>
          <p:nvPr/>
        </p:nvSpPr>
        <p:spPr>
          <a:xfrm>
            <a:off x="13973164" y="5688056"/>
            <a:ext cx="5165442" cy="251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188185" indent="12715">
              <a:lnSpc>
                <a:spcPts val="3400"/>
              </a:lnSpc>
              <a:spcBef>
                <a:spcPts val="2100"/>
              </a:spcBef>
              <a:defRPr sz="2400">
                <a:solidFill>
                  <a:srgbClr val="282828"/>
                </a:solidFill>
              </a:defRPr>
            </a:lvl1pPr>
          </a:lstStyle>
          <a:p>
            <a:pPr marL="342900" indent="-342900">
              <a:lnSpc>
                <a:spcPts val="3800"/>
              </a:lnSpc>
              <a:buFont typeface="Wingdings" pitchFamily="2" charset="2"/>
              <a:buChar char="§"/>
            </a:pPr>
            <a:r>
              <a:rPr lang="ru-RU" dirty="0">
                <a:solidFill>
                  <a:schemeClr val="tx2"/>
                </a:solidFill>
              </a:rPr>
              <a:t>Размыто отвечает на вопрос, </a:t>
            </a:r>
            <a:br>
              <a:rPr lang="ru-RU" dirty="0">
                <a:solidFill>
                  <a:schemeClr val="tx2"/>
                </a:solidFill>
              </a:rPr>
            </a:br>
            <a:r>
              <a:rPr lang="ru-RU" dirty="0">
                <a:solidFill>
                  <a:schemeClr val="tx2"/>
                </a:solidFill>
              </a:rPr>
              <a:t>говорит что еще не думал над этим или устраивает текущее положение и менять ничего не хочет в течение нескольких лет</a:t>
            </a:r>
          </a:p>
          <a:p>
            <a:pPr indent="0">
              <a:lnSpc>
                <a:spcPts val="3800"/>
              </a:lnSpc>
            </a:pPr>
            <a:endParaRPr lang="en" dirty="0">
              <a:solidFill>
                <a:schemeClr val="tx2"/>
              </a:solidFill>
            </a:endParaRPr>
          </a:p>
        </p:txBody>
      </p:sp>
      <p:sp>
        <p:nvSpPr>
          <p:cNvPr id="20" name="Номер слайда 1">
            <a:extLst>
              <a:ext uri="{FF2B5EF4-FFF2-40B4-BE49-F238E27FC236}">
                <a16:creationId xmlns:a16="http://schemas.microsoft.com/office/drawing/2014/main" id="{F49EC001-68FA-66AC-AF8C-44FF24879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38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815AC806-E967-E0A0-C033-FD1B5EBE038C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080278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3A1D1341-71F6-2D90-B2CF-11D85F0A1283}"/>
              </a:ext>
            </a:extLst>
          </p:cNvPr>
          <p:cNvSpPr/>
          <p:nvPr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46" name="Текст 25"/>
          <p:cNvSpPr txBox="1">
            <a:spLocks noGrp="1"/>
          </p:cNvSpPr>
          <p:nvPr>
            <p:ph type="body" sz="quarter" idx="4294967295"/>
          </p:nvPr>
        </p:nvSpPr>
        <p:spPr>
          <a:xfrm>
            <a:off x="1269575" y="3740198"/>
            <a:ext cx="2338187" cy="1089359"/>
          </a:xfrm>
          <a:prstGeom prst="rect">
            <a:avLst/>
          </a:prstGeom>
        </p:spPr>
        <p:txBody>
          <a:bodyPr/>
          <a:lstStyle>
            <a:lvl1pPr>
              <a:lnSpc>
                <a:spcPts val="3300"/>
              </a:lnSpc>
              <a:defRPr sz="3200"/>
            </a:lvl1pPr>
          </a:lstStyle>
          <a:p>
            <a:pPr>
              <a:lnSpc>
                <a:spcPts val="40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247" name="Текст 26"/>
          <p:cNvSpPr>
            <a:spLocks noGrp="1"/>
          </p:cNvSpPr>
          <p:nvPr>
            <p:ph type="body" idx="4294967295"/>
          </p:nvPr>
        </p:nvSpPr>
        <p:spPr>
          <a:xfrm>
            <a:off x="1269575" y="5033700"/>
            <a:ext cx="3295033" cy="4043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48" name="Текст 28"/>
          <p:cNvSpPr>
            <a:spLocks noGrp="1"/>
          </p:cNvSpPr>
          <p:nvPr>
            <p:ph type="body" idx="4294967295"/>
          </p:nvPr>
        </p:nvSpPr>
        <p:spPr>
          <a:xfrm>
            <a:off x="5804199" y="5033700"/>
            <a:ext cx="3396205" cy="4007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>
                <a:solidFill>
                  <a:srgbClr val="353535"/>
                </a:solidFill>
              </a:defRPr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</a:t>
            </a:r>
            <a:r>
              <a:rPr lang="ru-RU" dirty="0">
                <a:solidFill>
                  <a:schemeClr val="tx1"/>
                </a:solidFill>
              </a:rPr>
              <a:t>        </a:t>
            </a:r>
            <a:r>
              <a:rPr dirty="0">
                <a:solidFill>
                  <a:schemeClr val="tx1"/>
                </a:solidFill>
              </a:rPr>
              <a:t> что начало повседневной работы. 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С другой стороны укрепление</a:t>
            </a:r>
            <a:r>
              <a:rPr lang="ru-RU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и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развитие структуры</a:t>
            </a:r>
          </a:p>
        </p:txBody>
      </p:sp>
      <p:sp>
        <p:nvSpPr>
          <p:cNvPr id="1250" name="Текст 30"/>
          <p:cNvSpPr>
            <a:spLocks noGrp="1"/>
          </p:cNvSpPr>
          <p:nvPr>
            <p:ph type="body" idx="4294967295"/>
          </p:nvPr>
        </p:nvSpPr>
        <p:spPr>
          <a:xfrm>
            <a:off x="10587527" y="5033700"/>
            <a:ext cx="3291202" cy="4007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251" name="Текст 32"/>
          <p:cNvSpPr>
            <a:spLocks noGrp="1"/>
          </p:cNvSpPr>
          <p:nvPr>
            <p:ph type="body" idx="4294967295"/>
          </p:nvPr>
        </p:nvSpPr>
        <p:spPr>
          <a:xfrm>
            <a:off x="15247881" y="5033700"/>
            <a:ext cx="3382714" cy="404370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 defTabSz="1509582">
              <a:lnSpc>
                <a:spcPts val="3200"/>
              </a:lnSpc>
              <a:spcBef>
                <a:spcPts val="1600"/>
              </a:spcBef>
              <a:defRPr sz="2200" spc="0"/>
            </a:lvl1pPr>
          </a:lstStyle>
          <a:p>
            <a:pPr>
              <a:lnSpc>
                <a:spcPts val="3800"/>
              </a:lnSpc>
            </a:pPr>
            <a:r>
              <a:rPr dirty="0">
                <a:solidFill>
                  <a:schemeClr val="tx1"/>
                </a:solidFill>
              </a:rPr>
              <a:t>Значимость этих проблем настолько очевидна, что</a:t>
            </a:r>
            <a:r>
              <a:rPr lang="ru-RU" dirty="0">
                <a:solidFill>
                  <a:schemeClr val="tx1"/>
                </a:solidFill>
              </a:rPr>
              <a:t> </a:t>
            </a:r>
            <a:r>
              <a:rPr dirty="0">
                <a:solidFill>
                  <a:schemeClr val="tx1"/>
                </a:solidFill>
              </a:rPr>
              <a:t>начало повседневной работы</a:t>
            </a:r>
          </a:p>
        </p:txBody>
      </p:sp>
      <p:sp>
        <p:nvSpPr>
          <p:cNvPr id="18" name="Текст 25">
            <a:extLst>
              <a:ext uri="{FF2B5EF4-FFF2-40B4-BE49-F238E27FC236}">
                <a16:creationId xmlns:a16="http://schemas.microsoft.com/office/drawing/2014/main" id="{FB7D36D0-277A-CA47-B250-554775332A17}"/>
              </a:ext>
            </a:extLst>
          </p:cNvPr>
          <p:cNvSpPr txBox="1">
            <a:spLocks/>
          </p:cNvSpPr>
          <p:nvPr/>
        </p:nvSpPr>
        <p:spPr>
          <a:xfrm>
            <a:off x="5804199" y="3740198"/>
            <a:ext cx="2338187" cy="1089359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19" name="Текст 25">
            <a:extLst>
              <a:ext uri="{FF2B5EF4-FFF2-40B4-BE49-F238E27FC236}">
                <a16:creationId xmlns:a16="http://schemas.microsoft.com/office/drawing/2014/main" id="{203A2F64-4859-DC4A-959D-76738F9E80C8}"/>
              </a:ext>
            </a:extLst>
          </p:cNvPr>
          <p:cNvSpPr txBox="1">
            <a:spLocks/>
          </p:cNvSpPr>
          <p:nvPr/>
        </p:nvSpPr>
        <p:spPr>
          <a:xfrm>
            <a:off x="10587527" y="3740198"/>
            <a:ext cx="2338187" cy="1089359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sp>
        <p:nvSpPr>
          <p:cNvPr id="20" name="Текст 25">
            <a:extLst>
              <a:ext uri="{FF2B5EF4-FFF2-40B4-BE49-F238E27FC236}">
                <a16:creationId xmlns:a16="http://schemas.microsoft.com/office/drawing/2014/main" id="{C44FAFBE-9157-1E47-988E-2DEFF33EBE90}"/>
              </a:ext>
            </a:extLst>
          </p:cNvPr>
          <p:cNvSpPr txBox="1">
            <a:spLocks/>
          </p:cNvSpPr>
          <p:nvPr/>
        </p:nvSpPr>
        <p:spPr>
          <a:xfrm>
            <a:off x="15247881" y="3740198"/>
            <a:ext cx="2338187" cy="1089359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ts val="33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форм</a:t>
            </a:r>
          </a:p>
        </p:txBody>
      </p:sp>
      <p:pic>
        <p:nvPicPr>
          <p:cNvPr id="21" name="object 31">
            <a:extLst>
              <a:ext uri="{FF2B5EF4-FFF2-40B4-BE49-F238E27FC236}">
                <a16:creationId xmlns:a16="http://schemas.microsoft.com/office/drawing/2014/main" id="{32D4E4F1-24F2-9746-8CFA-1668AB7DC4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9054" y="2526807"/>
            <a:ext cx="321714" cy="593938"/>
          </a:xfrm>
          <a:prstGeom prst="rect">
            <a:avLst/>
          </a:prstGeom>
        </p:spPr>
      </p:pic>
      <p:pic>
        <p:nvPicPr>
          <p:cNvPr id="22" name="object 31">
            <a:extLst>
              <a:ext uri="{FF2B5EF4-FFF2-40B4-BE49-F238E27FC236}">
                <a16:creationId xmlns:a16="http://schemas.microsoft.com/office/drawing/2014/main" id="{9EF92C0B-892A-CA45-9C1E-3E40A8AE66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8641" y="2526807"/>
            <a:ext cx="321714" cy="593938"/>
          </a:xfrm>
          <a:prstGeom prst="rect">
            <a:avLst/>
          </a:prstGeom>
        </p:spPr>
      </p:pic>
      <p:pic>
        <p:nvPicPr>
          <p:cNvPr id="23" name="object 31">
            <a:extLst>
              <a:ext uri="{FF2B5EF4-FFF2-40B4-BE49-F238E27FC236}">
                <a16:creationId xmlns:a16="http://schemas.microsoft.com/office/drawing/2014/main" id="{07AB216E-6E9C-C04A-A691-9DC0EA827A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43667" y="2526807"/>
            <a:ext cx="321714" cy="593938"/>
          </a:xfrm>
          <a:prstGeom prst="rect">
            <a:avLst/>
          </a:prstGeom>
        </p:spPr>
      </p:pic>
      <p:pic>
        <p:nvPicPr>
          <p:cNvPr id="28" name="object 31">
            <a:extLst>
              <a:ext uri="{FF2B5EF4-FFF2-40B4-BE49-F238E27FC236}">
                <a16:creationId xmlns:a16="http://schemas.microsoft.com/office/drawing/2014/main" id="{ABD05307-692F-E441-BBC1-F0E6032157B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70830" y="2526807"/>
            <a:ext cx="321714" cy="593938"/>
          </a:xfrm>
          <a:prstGeom prst="rect">
            <a:avLst/>
          </a:prstGeom>
        </p:spPr>
      </p:pic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91427FDC-F5A1-CD3B-346C-EFC1383EB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39</a:t>
            </a:fld>
            <a:endParaRPr lang="ru-RU" sz="1600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A8408E2B-EE4F-27DF-EABE-367FCAC692D8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B352C94-E448-D88E-8561-88E98694E074}"/>
              </a:ext>
            </a:extLst>
          </p:cNvPr>
          <p:cNvSpPr/>
          <p:nvPr/>
        </p:nvSpPr>
        <p:spPr>
          <a:xfrm rot="10800000">
            <a:off x="-18662" y="-34989"/>
            <a:ext cx="6665512" cy="1120911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30522 w 6665512"/>
              <a:gd name="connsiteY3" fmla="*/ 10812561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88118"/>
              <a:gd name="connsiteX1" fmla="*/ 4538133 w 6665512"/>
              <a:gd name="connsiteY1" fmla="*/ 0 h 11188118"/>
              <a:gd name="connsiteX2" fmla="*/ 6665512 w 6665512"/>
              <a:gd name="connsiteY2" fmla="*/ 0 h 11188118"/>
              <a:gd name="connsiteX3" fmla="*/ 6646850 w 6665512"/>
              <a:gd name="connsiteY3" fmla="*/ 11188118 h 11188118"/>
              <a:gd name="connsiteX4" fmla="*/ 0 w 6665512"/>
              <a:gd name="connsiteY4" fmla="*/ 11160126 h 11188118"/>
              <a:gd name="connsiteX5" fmla="*/ 0 w 6665512"/>
              <a:gd name="connsiteY5" fmla="*/ 1613624 h 11188118"/>
              <a:gd name="connsiteX6" fmla="*/ 1613624 w 6665512"/>
              <a:gd name="connsiteY6" fmla="*/ 0 h 11188118"/>
              <a:gd name="connsiteX0" fmla="*/ 1613624 w 6665512"/>
              <a:gd name="connsiteY0" fmla="*/ 0 h 11209112"/>
              <a:gd name="connsiteX1" fmla="*/ 4538133 w 6665512"/>
              <a:gd name="connsiteY1" fmla="*/ 0 h 11209112"/>
              <a:gd name="connsiteX2" fmla="*/ 6665512 w 6665512"/>
              <a:gd name="connsiteY2" fmla="*/ 0 h 11209112"/>
              <a:gd name="connsiteX3" fmla="*/ 6646850 w 6665512"/>
              <a:gd name="connsiteY3" fmla="*/ 11188118 h 11209112"/>
              <a:gd name="connsiteX4" fmla="*/ 0 w 6665512"/>
              <a:gd name="connsiteY4" fmla="*/ 11209112 h 11209112"/>
              <a:gd name="connsiteX5" fmla="*/ 0 w 6665512"/>
              <a:gd name="connsiteY5" fmla="*/ 1613624 h 11209112"/>
              <a:gd name="connsiteX6" fmla="*/ 1613624 w 6665512"/>
              <a:gd name="connsiteY6" fmla="*/ 0 h 112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2091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80517"/>
                  <a:pt x="6646850" y="11188118"/>
                </a:cubicBezTo>
                <a:lnTo>
                  <a:pt x="0" y="11209112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234B3542-A1A7-AF20-CA09-40D02CC3C9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440" y="638072"/>
            <a:ext cx="5194937" cy="299830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marL="12506" marR="5002">
              <a:lnSpc>
                <a:spcPts val="6200"/>
              </a:lnSpc>
              <a:spcBef>
                <a:spcPts val="378"/>
              </a:spcBef>
            </a:pPr>
            <a:r>
              <a:rPr sz="5500" b="1" spc="15" dirty="0">
                <a:solidFill>
                  <a:schemeClr val="tx1"/>
                </a:solidFill>
                <a:latin typeface="Tinkoff Sans" panose="02000506050000020004" pitchFamily="2" charset="0"/>
              </a:rPr>
              <a:t>Основ. цвета </a:t>
            </a:r>
            <a:r>
              <a:rPr sz="5500" b="1" spc="19" dirty="0">
                <a:solidFill>
                  <a:schemeClr val="tx1"/>
                </a:solidFill>
                <a:latin typeface="Tinkoff Sans" panose="02000506050000020004" pitchFamily="2" charset="0"/>
              </a:rPr>
              <a:t> </a:t>
            </a:r>
            <a:r>
              <a:rPr sz="5500" b="1" spc="15" dirty="0">
                <a:solidFill>
                  <a:schemeClr val="tx1"/>
                </a:solidFill>
                <a:latin typeface="Tinkoff Sans" panose="02000506050000020004" pitchFamily="2" charset="0"/>
              </a:rPr>
              <a:t>используемые </a:t>
            </a:r>
            <a:r>
              <a:rPr sz="5500" b="1" spc="19" dirty="0">
                <a:solidFill>
                  <a:schemeClr val="tx1"/>
                </a:solidFill>
                <a:latin typeface="Tinkoff Sans" panose="02000506050000020004" pitchFamily="2" charset="0"/>
              </a:rPr>
              <a:t> </a:t>
            </a:r>
            <a:r>
              <a:rPr lang="ru-RU" sz="5500" b="1" spc="19" dirty="0">
                <a:solidFill>
                  <a:schemeClr val="tx1"/>
                </a:solidFill>
                <a:latin typeface="Tinkoff Sans" panose="02000506050000020004" pitchFamily="2" charset="0"/>
              </a:rPr>
              <a:t>        </a:t>
            </a:r>
            <a:r>
              <a:rPr sz="5500" b="1" spc="15" dirty="0">
                <a:solidFill>
                  <a:schemeClr val="tx1"/>
                </a:solidFill>
                <a:latin typeface="Tinkoff Sans" panose="02000506050000020004" pitchFamily="2" charset="0"/>
              </a:rPr>
              <a:t>в</a:t>
            </a:r>
            <a:r>
              <a:rPr sz="5500" b="1" spc="-65" dirty="0">
                <a:solidFill>
                  <a:schemeClr val="tx1"/>
                </a:solidFill>
                <a:latin typeface="Tinkoff Sans" panose="02000506050000020004" pitchFamily="2" charset="0"/>
              </a:rPr>
              <a:t> </a:t>
            </a:r>
            <a:r>
              <a:rPr sz="5500" b="1" spc="15" dirty="0">
                <a:solidFill>
                  <a:schemeClr val="tx1"/>
                </a:solidFill>
                <a:latin typeface="Tinkoff Sans" panose="02000506050000020004" pitchFamily="2" charset="0"/>
              </a:rPr>
              <a:t>презентациях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4DCFD016-DB65-342F-E309-0BED2862CFE8}"/>
              </a:ext>
            </a:extLst>
          </p:cNvPr>
          <p:cNvSpPr txBox="1">
            <a:spLocks/>
          </p:cNvSpPr>
          <p:nvPr/>
        </p:nvSpPr>
        <p:spPr>
          <a:xfrm>
            <a:off x="760430" y="6547155"/>
            <a:ext cx="5229196" cy="322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>
                <a:solidFill>
                  <a:schemeClr val="bg1"/>
                </a:solidFill>
              </a:rPr>
              <a:t>Чтобы назначить цвет из списка</a:t>
            </a:r>
            <a:r>
              <a:rPr lang="en-US" sz="2363" spc="15" dirty="0">
                <a:solidFill>
                  <a:schemeClr val="bg1"/>
                </a:solidFill>
              </a:rPr>
              <a:t>, </a:t>
            </a:r>
            <a:r>
              <a:rPr lang="ru-RU" sz="2363" spc="15" dirty="0">
                <a:solidFill>
                  <a:schemeClr val="bg1"/>
                </a:solidFill>
              </a:rPr>
              <a:t>необходимо зайти в цвет шрифта                      или в заливку фигуры             далее зайти во вкладку</a:t>
            </a:r>
          </a:p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2363" spc="15" dirty="0">
                <a:solidFill>
                  <a:schemeClr val="bg1"/>
                </a:solidFill>
              </a:rPr>
              <a:t>выбрать пипетку           и кликнут ей по выбранному цвету из предложенного списка         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89848A-9098-2BC4-3F7E-871CD7782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586" y="7087366"/>
            <a:ext cx="549981" cy="38748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3E4B509-2C77-7EF8-C222-D92812374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449" y="8440308"/>
            <a:ext cx="407055" cy="50474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04DF467-92D8-3B7C-0624-4AE5A8F19C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8637" y="7485117"/>
            <a:ext cx="474983" cy="44373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E919786-F806-211E-7C8F-ADF2A6C9F6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6359" y="8007950"/>
            <a:ext cx="3422830" cy="383592"/>
          </a:xfrm>
          <a:prstGeom prst="rect">
            <a:avLst/>
          </a:prstGeom>
        </p:spPr>
      </p:pic>
      <p:sp>
        <p:nvSpPr>
          <p:cNvPr id="28" name="object 3">
            <a:extLst>
              <a:ext uri="{FF2B5EF4-FFF2-40B4-BE49-F238E27FC236}">
                <a16:creationId xmlns:a16="http://schemas.microsoft.com/office/drawing/2014/main" id="{E6402F5C-C0C3-2E3E-95B5-EF8B04B97DBD}"/>
              </a:ext>
            </a:extLst>
          </p:cNvPr>
          <p:cNvSpPr txBox="1">
            <a:spLocks/>
          </p:cNvSpPr>
          <p:nvPr/>
        </p:nvSpPr>
        <p:spPr>
          <a:xfrm>
            <a:off x="760430" y="5922575"/>
            <a:ext cx="5229196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200" spc="15" dirty="0">
                <a:solidFill>
                  <a:srgbClr val="428BF9"/>
                </a:solidFill>
                <a:latin typeface="TINKOFFSANS-MEDIUM" panose="02000506050000020004" pitchFamily="2" charset="0"/>
              </a:rPr>
              <a:t>Как назначить цвет?</a:t>
            </a:r>
          </a:p>
        </p:txBody>
      </p:sp>
      <p:sp>
        <p:nvSpPr>
          <p:cNvPr id="4" name="object 4"/>
          <p:cNvSpPr/>
          <p:nvPr/>
        </p:nvSpPr>
        <p:spPr>
          <a:xfrm>
            <a:off x="8043596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7FE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3611760" y="1001408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1C5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8043596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575B6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611760" y="3476145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4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A5DAA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043596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787D8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3611760" y="5950884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FF7B7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8043596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D8F6FF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D87FE4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11760" y="8425623"/>
            <a:ext cx="1237526" cy="1237526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9258" y="0"/>
                </a:moveTo>
                <a:lnTo>
                  <a:pt x="578228" y="1887"/>
                </a:lnTo>
                <a:lnTo>
                  <a:pt x="530241" y="7455"/>
                </a:lnTo>
                <a:lnTo>
                  <a:pt x="483425" y="16566"/>
                </a:lnTo>
                <a:lnTo>
                  <a:pt x="437920" y="29078"/>
                </a:lnTo>
                <a:lnTo>
                  <a:pt x="393865" y="44854"/>
                </a:lnTo>
                <a:lnTo>
                  <a:pt x="351400" y="63754"/>
                </a:lnTo>
                <a:lnTo>
                  <a:pt x="310664" y="85637"/>
                </a:lnTo>
                <a:lnTo>
                  <a:pt x="271796" y="110366"/>
                </a:lnTo>
                <a:lnTo>
                  <a:pt x="234936" y="137799"/>
                </a:lnTo>
                <a:lnTo>
                  <a:pt x="200224" y="167798"/>
                </a:lnTo>
                <a:lnTo>
                  <a:pt x="167798" y="200224"/>
                </a:lnTo>
                <a:lnTo>
                  <a:pt x="137799" y="234936"/>
                </a:lnTo>
                <a:lnTo>
                  <a:pt x="110366" y="271796"/>
                </a:lnTo>
                <a:lnTo>
                  <a:pt x="85637" y="310664"/>
                </a:lnTo>
                <a:lnTo>
                  <a:pt x="63754" y="351400"/>
                </a:lnTo>
                <a:lnTo>
                  <a:pt x="44854" y="393865"/>
                </a:lnTo>
                <a:lnTo>
                  <a:pt x="29078" y="437920"/>
                </a:lnTo>
                <a:lnTo>
                  <a:pt x="16566" y="483425"/>
                </a:lnTo>
                <a:lnTo>
                  <a:pt x="7455" y="530241"/>
                </a:lnTo>
                <a:lnTo>
                  <a:pt x="1887" y="578228"/>
                </a:lnTo>
                <a:lnTo>
                  <a:pt x="0" y="629258"/>
                </a:lnTo>
                <a:lnTo>
                  <a:pt x="1887" y="678277"/>
                </a:lnTo>
                <a:lnTo>
                  <a:pt x="7455" y="726264"/>
                </a:lnTo>
                <a:lnTo>
                  <a:pt x="16566" y="773080"/>
                </a:lnTo>
                <a:lnTo>
                  <a:pt x="29078" y="818585"/>
                </a:lnTo>
                <a:lnTo>
                  <a:pt x="44854" y="862640"/>
                </a:lnTo>
                <a:lnTo>
                  <a:pt x="63754" y="905105"/>
                </a:lnTo>
                <a:lnTo>
                  <a:pt x="85637" y="945842"/>
                </a:lnTo>
                <a:lnTo>
                  <a:pt x="110366" y="984709"/>
                </a:lnTo>
                <a:lnTo>
                  <a:pt x="137799" y="1021569"/>
                </a:lnTo>
                <a:lnTo>
                  <a:pt x="167798" y="1056281"/>
                </a:lnTo>
                <a:lnTo>
                  <a:pt x="200224" y="1088707"/>
                </a:lnTo>
                <a:lnTo>
                  <a:pt x="234936" y="1118706"/>
                </a:lnTo>
                <a:lnTo>
                  <a:pt x="271796" y="1146140"/>
                </a:lnTo>
                <a:lnTo>
                  <a:pt x="310664" y="1170868"/>
                </a:lnTo>
                <a:lnTo>
                  <a:pt x="351400" y="1192751"/>
                </a:lnTo>
                <a:lnTo>
                  <a:pt x="393865" y="1211651"/>
                </a:lnTo>
                <a:lnTo>
                  <a:pt x="437920" y="1227427"/>
                </a:lnTo>
                <a:lnTo>
                  <a:pt x="483425" y="1239940"/>
                </a:lnTo>
                <a:lnTo>
                  <a:pt x="530241" y="1249050"/>
                </a:lnTo>
                <a:lnTo>
                  <a:pt x="578228" y="1254619"/>
                </a:lnTo>
                <a:lnTo>
                  <a:pt x="629258" y="1256506"/>
                </a:lnTo>
                <a:lnTo>
                  <a:pt x="678277" y="1254619"/>
                </a:lnTo>
                <a:lnTo>
                  <a:pt x="726264" y="1249050"/>
                </a:lnTo>
                <a:lnTo>
                  <a:pt x="773080" y="1239940"/>
                </a:lnTo>
                <a:lnTo>
                  <a:pt x="818585" y="1227427"/>
                </a:lnTo>
                <a:lnTo>
                  <a:pt x="862640" y="1211651"/>
                </a:lnTo>
                <a:lnTo>
                  <a:pt x="905105" y="1192751"/>
                </a:lnTo>
                <a:lnTo>
                  <a:pt x="945842" y="1170868"/>
                </a:lnTo>
                <a:lnTo>
                  <a:pt x="984709" y="1146140"/>
                </a:lnTo>
                <a:lnTo>
                  <a:pt x="1021569" y="1118706"/>
                </a:lnTo>
                <a:lnTo>
                  <a:pt x="1056281" y="1088707"/>
                </a:lnTo>
                <a:lnTo>
                  <a:pt x="1088707" y="1056281"/>
                </a:lnTo>
                <a:lnTo>
                  <a:pt x="1118706" y="1021569"/>
                </a:lnTo>
                <a:lnTo>
                  <a:pt x="1146140" y="984709"/>
                </a:lnTo>
                <a:lnTo>
                  <a:pt x="1170868" y="945842"/>
                </a:lnTo>
                <a:lnTo>
                  <a:pt x="1192751" y="905105"/>
                </a:lnTo>
                <a:lnTo>
                  <a:pt x="1211651" y="862640"/>
                </a:lnTo>
                <a:lnTo>
                  <a:pt x="1227427" y="818585"/>
                </a:lnTo>
                <a:lnTo>
                  <a:pt x="1239940" y="773080"/>
                </a:lnTo>
                <a:lnTo>
                  <a:pt x="1249050" y="726264"/>
                </a:lnTo>
                <a:lnTo>
                  <a:pt x="1254619" y="678277"/>
                </a:lnTo>
                <a:lnTo>
                  <a:pt x="1256506" y="627247"/>
                </a:lnTo>
                <a:lnTo>
                  <a:pt x="1254619" y="578228"/>
                </a:lnTo>
                <a:lnTo>
                  <a:pt x="1249050" y="530241"/>
                </a:lnTo>
                <a:lnTo>
                  <a:pt x="1239940" y="483425"/>
                </a:lnTo>
                <a:lnTo>
                  <a:pt x="1227427" y="437920"/>
                </a:lnTo>
                <a:lnTo>
                  <a:pt x="1211651" y="393865"/>
                </a:lnTo>
                <a:lnTo>
                  <a:pt x="1192751" y="351400"/>
                </a:lnTo>
                <a:lnTo>
                  <a:pt x="1170868" y="310664"/>
                </a:lnTo>
                <a:lnTo>
                  <a:pt x="1146140" y="271796"/>
                </a:lnTo>
                <a:lnTo>
                  <a:pt x="1118706" y="234936"/>
                </a:lnTo>
                <a:lnTo>
                  <a:pt x="1088707" y="200224"/>
                </a:lnTo>
                <a:lnTo>
                  <a:pt x="1056281" y="167798"/>
                </a:lnTo>
                <a:lnTo>
                  <a:pt x="1021569" y="137799"/>
                </a:lnTo>
                <a:lnTo>
                  <a:pt x="984709" y="110366"/>
                </a:lnTo>
                <a:lnTo>
                  <a:pt x="945842" y="85637"/>
                </a:lnTo>
                <a:lnTo>
                  <a:pt x="905105" y="63754"/>
                </a:lnTo>
                <a:lnTo>
                  <a:pt x="862640" y="44854"/>
                </a:lnTo>
                <a:lnTo>
                  <a:pt x="818585" y="29078"/>
                </a:lnTo>
                <a:lnTo>
                  <a:pt x="773080" y="16566"/>
                </a:lnTo>
                <a:lnTo>
                  <a:pt x="726264" y="7455"/>
                </a:lnTo>
                <a:lnTo>
                  <a:pt x="678277" y="1887"/>
                </a:lnTo>
                <a:lnTo>
                  <a:pt x="629258" y="0"/>
                </a:lnTo>
                <a:close/>
              </a:path>
            </a:pathLst>
          </a:custGeom>
          <a:solidFill>
            <a:srgbClr val="B3DD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9763407" y="927564"/>
            <a:ext cx="2224168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chemeClr val="tx1"/>
                </a:solidFill>
              </a:rPr>
              <a:t>rgb(</a:t>
            </a:r>
            <a:r>
              <a:rPr lang="ru-RU" sz="2314" spc="5" dirty="0">
                <a:solidFill>
                  <a:schemeClr val="tx1"/>
                </a:solidFill>
              </a:rPr>
              <a:t>203</a:t>
            </a:r>
            <a:r>
              <a:rPr sz="2314" spc="5" dirty="0">
                <a:solidFill>
                  <a:schemeClr val="tx1"/>
                </a:solidFill>
              </a:rPr>
              <a:t>,</a:t>
            </a:r>
            <a:r>
              <a:rPr lang="ru-RU" sz="2314" spc="5" dirty="0">
                <a:solidFill>
                  <a:schemeClr val="tx1"/>
                </a:solidFill>
              </a:rPr>
              <a:t>134</a:t>
            </a:r>
            <a:r>
              <a:rPr sz="2314" spc="5" dirty="0">
                <a:solidFill>
                  <a:schemeClr val="tx1"/>
                </a:solidFill>
              </a:rPr>
              <a:t>,</a:t>
            </a:r>
            <a:r>
              <a:rPr lang="ru-RU" sz="2314" spc="5" dirty="0">
                <a:solidFill>
                  <a:schemeClr val="tx1"/>
                </a:solidFill>
              </a:rPr>
              <a:t>222</a:t>
            </a:r>
            <a:r>
              <a:rPr sz="2314" spc="5" dirty="0">
                <a:solidFill>
                  <a:schemeClr val="tx1"/>
                </a:solidFill>
              </a:rPr>
              <a:t>);  </a:t>
            </a:r>
            <a:r>
              <a:rPr sz="2314" spc="11" dirty="0">
                <a:solidFill>
                  <a:schemeClr val="tx1"/>
                </a:solidFill>
              </a:rPr>
              <a:t>#</a:t>
            </a:r>
            <a:r>
              <a:rPr lang="en" sz="2314" spc="11" dirty="0">
                <a:solidFill>
                  <a:srgbClr val="B1C5FA"/>
                </a:solidFill>
              </a:rPr>
              <a:t>CB86DE</a:t>
            </a:r>
            <a:r>
              <a:rPr sz="2314" spc="11" dirty="0">
                <a:solidFill>
                  <a:schemeClr val="tx1"/>
                </a:solidFill>
              </a:rPr>
              <a:t>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31579" y="927564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chemeClr val="tx1"/>
                </a:solidFill>
              </a:rPr>
              <a:t>rgb(177,197,250);  #B1C5FA;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63417" y="3501291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 err="1">
                <a:solidFill>
                  <a:schemeClr val="tx1"/>
                </a:solidFill>
              </a:rPr>
              <a:t>rgb</a:t>
            </a:r>
            <a:r>
              <a:rPr sz="2314" spc="11" dirty="0">
                <a:solidFill>
                  <a:schemeClr val="tx1"/>
                </a:solidFill>
              </a:rPr>
              <a:t>(</a:t>
            </a:r>
            <a:r>
              <a:rPr lang="ru-RU" sz="2314" spc="11" dirty="0">
                <a:solidFill>
                  <a:schemeClr val="tx1"/>
                </a:solidFill>
              </a:rPr>
              <a:t>87</a:t>
            </a:r>
            <a:r>
              <a:rPr sz="2314" spc="11" dirty="0">
                <a:solidFill>
                  <a:schemeClr val="tx1"/>
                </a:solidFill>
              </a:rPr>
              <a:t>,</a:t>
            </a:r>
            <a:r>
              <a:rPr lang="ru-RU" sz="2314" spc="11" dirty="0">
                <a:solidFill>
                  <a:schemeClr val="tx1"/>
                </a:solidFill>
              </a:rPr>
              <a:t>9</a:t>
            </a:r>
            <a:r>
              <a:rPr sz="2314" spc="11" dirty="0">
                <a:solidFill>
                  <a:schemeClr val="tx1"/>
                </a:solidFill>
              </a:rPr>
              <a:t>1,1</a:t>
            </a:r>
            <a:r>
              <a:rPr lang="ru-RU" sz="2314" spc="11" dirty="0">
                <a:solidFill>
                  <a:schemeClr val="tx1"/>
                </a:solidFill>
              </a:rPr>
              <a:t>00</a:t>
            </a:r>
            <a:r>
              <a:rPr sz="2314" spc="11" dirty="0">
                <a:solidFill>
                  <a:schemeClr val="tx1"/>
                </a:solidFill>
              </a:rPr>
              <a:t>);  #</a:t>
            </a:r>
            <a:r>
              <a:rPr lang="en" sz="2314" spc="11" dirty="0">
                <a:solidFill>
                  <a:schemeClr val="tx1"/>
                </a:solidFill>
              </a:rPr>
              <a:t>575B64</a:t>
            </a:r>
            <a:r>
              <a:rPr sz="2314" spc="11" dirty="0">
                <a:solidFill>
                  <a:schemeClr val="tx1"/>
                </a:solidFill>
              </a:rPr>
              <a:t>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331566" y="3501291"/>
            <a:ext cx="2253812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5" dirty="0">
                <a:solidFill>
                  <a:schemeClr val="tx1"/>
                </a:solidFill>
              </a:rPr>
              <a:t>rgb(</a:t>
            </a:r>
            <a:r>
              <a:rPr lang="ru-RU" sz="2314" spc="5" dirty="0">
                <a:solidFill>
                  <a:schemeClr val="tx1"/>
                </a:solidFill>
              </a:rPr>
              <a:t>176</a:t>
            </a:r>
            <a:r>
              <a:rPr sz="2314" spc="5" dirty="0">
                <a:solidFill>
                  <a:schemeClr val="tx1"/>
                </a:solidFill>
              </a:rPr>
              <a:t>,</a:t>
            </a:r>
            <a:r>
              <a:rPr lang="ru-RU" sz="2314" spc="5" dirty="0">
                <a:solidFill>
                  <a:schemeClr val="tx1"/>
                </a:solidFill>
              </a:rPr>
              <a:t>216</a:t>
            </a:r>
            <a:r>
              <a:rPr sz="2314" spc="5" dirty="0">
                <a:solidFill>
                  <a:schemeClr val="tx1"/>
                </a:solidFill>
              </a:rPr>
              <a:t>,</a:t>
            </a:r>
            <a:r>
              <a:rPr lang="ru-RU" sz="2314" spc="5" dirty="0">
                <a:solidFill>
                  <a:schemeClr val="tx1"/>
                </a:solidFill>
              </a:rPr>
              <a:t>172</a:t>
            </a:r>
            <a:r>
              <a:rPr sz="2314" spc="5" dirty="0">
                <a:solidFill>
                  <a:schemeClr val="tx1"/>
                </a:solidFill>
              </a:rPr>
              <a:t>);  </a:t>
            </a:r>
            <a:r>
              <a:rPr sz="2314" spc="11" dirty="0">
                <a:solidFill>
                  <a:schemeClr val="tx1"/>
                </a:solidFill>
              </a:rPr>
              <a:t>#</a:t>
            </a:r>
            <a:r>
              <a:rPr lang="en" sz="2314" spc="11" dirty="0">
                <a:solidFill>
                  <a:schemeClr val="tx1"/>
                </a:solidFill>
              </a:rPr>
              <a:t>B0D8AC</a:t>
            </a:r>
            <a:r>
              <a:rPr sz="2314" spc="11" dirty="0">
                <a:solidFill>
                  <a:schemeClr val="tx1"/>
                </a:solidFill>
              </a:rPr>
              <a:t>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63417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chemeClr val="tx1"/>
                </a:solidFill>
              </a:rPr>
              <a:t>rgb(1</a:t>
            </a:r>
            <a:r>
              <a:rPr lang="ru-RU" sz="2314" spc="11" dirty="0">
                <a:solidFill>
                  <a:schemeClr val="tx1"/>
                </a:solidFill>
              </a:rPr>
              <a:t>20</a:t>
            </a:r>
            <a:r>
              <a:rPr sz="2314" spc="11" dirty="0">
                <a:solidFill>
                  <a:schemeClr val="tx1"/>
                </a:solidFill>
              </a:rPr>
              <a:t>,1</a:t>
            </a:r>
            <a:r>
              <a:rPr lang="ru-RU" sz="2314" spc="11" dirty="0">
                <a:solidFill>
                  <a:schemeClr val="tx1"/>
                </a:solidFill>
              </a:rPr>
              <a:t>2</a:t>
            </a:r>
            <a:r>
              <a:rPr sz="2314" spc="11" dirty="0">
                <a:solidFill>
                  <a:schemeClr val="tx1"/>
                </a:solidFill>
              </a:rPr>
              <a:t>5,1</a:t>
            </a:r>
            <a:r>
              <a:rPr lang="ru-RU" sz="2314" spc="11" dirty="0">
                <a:solidFill>
                  <a:schemeClr val="tx1"/>
                </a:solidFill>
              </a:rPr>
              <a:t>34</a:t>
            </a:r>
            <a:r>
              <a:rPr sz="2314" spc="11" dirty="0">
                <a:solidFill>
                  <a:schemeClr val="tx1"/>
                </a:solidFill>
              </a:rPr>
              <a:t>);  #</a:t>
            </a:r>
            <a:r>
              <a:rPr lang="en" sz="2314" spc="11" dirty="0">
                <a:solidFill>
                  <a:schemeClr val="tx1"/>
                </a:solidFill>
              </a:rPr>
              <a:t>787D86</a:t>
            </a:r>
            <a:r>
              <a:rPr sz="2314" spc="11" dirty="0">
                <a:solidFill>
                  <a:schemeClr val="tx1"/>
                </a:solidFill>
              </a:rPr>
              <a:t>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331579" y="6000778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chemeClr val="tx1"/>
                </a:solidFill>
              </a:rPr>
              <a:t>rgb(255,123,117);  #FF7B75;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63417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chemeClr val="tx1"/>
                </a:solidFill>
              </a:rPr>
              <a:t>rgb(22</a:t>
            </a:r>
            <a:r>
              <a:rPr lang="ru-RU" sz="2314" spc="11" dirty="0">
                <a:solidFill>
                  <a:schemeClr val="tx1"/>
                </a:solidFill>
              </a:rPr>
              <a:t>1</a:t>
            </a:r>
            <a:r>
              <a:rPr sz="2314" spc="11" dirty="0">
                <a:solidFill>
                  <a:schemeClr val="tx1"/>
                </a:solidFill>
              </a:rPr>
              <a:t>,2</a:t>
            </a:r>
            <a:r>
              <a:rPr lang="ru-RU" sz="2314" spc="11" dirty="0">
                <a:solidFill>
                  <a:schemeClr val="tx1"/>
                </a:solidFill>
              </a:rPr>
              <a:t>45</a:t>
            </a:r>
            <a:r>
              <a:rPr sz="2314" spc="11" dirty="0">
                <a:solidFill>
                  <a:schemeClr val="tx1"/>
                </a:solidFill>
              </a:rPr>
              <a:t>,255);  </a:t>
            </a:r>
            <a:r>
              <a:rPr lang="ru-RU" sz="2314" spc="11" dirty="0">
                <a:solidFill>
                  <a:schemeClr val="tx1"/>
                </a:solidFill>
              </a:rPr>
              <a:t>#</a:t>
            </a:r>
            <a:r>
              <a:rPr lang="en" sz="2314" spc="11" dirty="0">
                <a:solidFill>
                  <a:schemeClr val="tx1"/>
                </a:solidFill>
              </a:rPr>
              <a:t>DDF5FF</a:t>
            </a:r>
            <a:r>
              <a:rPr sz="2314" spc="11" dirty="0">
                <a:solidFill>
                  <a:schemeClr val="tx1"/>
                </a:solidFill>
              </a:rPr>
              <a:t>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331579" y="8549759"/>
            <a:ext cx="2217416" cy="1060810"/>
          </a:xfrm>
          <a:prstGeom prst="rect">
            <a:avLst/>
          </a:prstGeom>
        </p:spPr>
        <p:txBody>
          <a:bodyPr vert="horz" wrap="square" lIns="0" tIns="11881" rIns="0" bIns="0" rtlCol="0">
            <a:spAutoFit/>
          </a:bodyPr>
          <a:lstStyle/>
          <a:p>
            <a:pPr marL="12506" marR="5002">
              <a:lnSpc>
                <a:spcPct val="153900"/>
              </a:lnSpc>
              <a:spcBef>
                <a:spcPts val="93"/>
              </a:spcBef>
            </a:pPr>
            <a:r>
              <a:rPr sz="2314" spc="11" dirty="0">
                <a:solidFill>
                  <a:schemeClr val="tx1"/>
                </a:solidFill>
              </a:rPr>
              <a:t>rgb(179,221,255);  #B3DDFF;</a:t>
            </a:r>
            <a:endParaRPr sz="2314" dirty="0">
              <a:solidFill>
                <a:schemeClr val="tx1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0771" y="3612032"/>
            <a:ext cx="5685622" cy="153412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506" marR="793493">
              <a:lnSpc>
                <a:spcPts val="3200"/>
              </a:lnSpc>
              <a:spcBef>
                <a:spcPts val="93"/>
              </a:spcBef>
            </a:pPr>
            <a:r>
              <a:rPr sz="2000" dirty="0">
                <a:solidFill>
                  <a:schemeClr val="bg1"/>
                </a:solidFill>
              </a:rPr>
              <a:t>Дополнительные цвета  мы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sz="2000" dirty="0">
                <a:solidFill>
                  <a:schemeClr val="bg1"/>
                </a:solidFill>
              </a:rPr>
              <a:t>используем </a:t>
            </a:r>
            <a:r>
              <a:rPr lang="ru-RU" sz="2000" dirty="0">
                <a:solidFill>
                  <a:schemeClr val="bg1"/>
                </a:solidFill>
              </a:rPr>
              <a:t>              </a:t>
            </a:r>
            <a:r>
              <a:rPr sz="2000" dirty="0">
                <a:solidFill>
                  <a:schemeClr val="bg1"/>
                </a:solidFill>
              </a:rPr>
              <a:t>для  инфографики, акцентов</a:t>
            </a:r>
            <a:r>
              <a:rPr lang="ru-RU" sz="2000" dirty="0">
                <a:solidFill>
                  <a:schemeClr val="bg1"/>
                </a:solidFill>
              </a:rPr>
              <a:t> </a:t>
            </a:r>
            <a:r>
              <a:rPr sz="2000" dirty="0">
                <a:solidFill>
                  <a:schemeClr val="bg1"/>
                </a:solidFill>
              </a:rPr>
              <a:t>в тексте, </a:t>
            </a:r>
            <a:r>
              <a:rPr lang="en-US" sz="2000" dirty="0">
                <a:solidFill>
                  <a:schemeClr val="bg1"/>
                </a:solidFill>
              </a:rPr>
              <a:t>                      </a:t>
            </a:r>
            <a:r>
              <a:rPr sz="2000" dirty="0">
                <a:solidFill>
                  <a:schemeClr val="bg1"/>
                </a:solidFill>
              </a:rPr>
              <a:t>а также в графиках,  диаграммах и таблицах.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2C5A37-2F68-D470-C19C-118BC8BB5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>
                <a:solidFill>
                  <a:schemeClr val="tx1"/>
                </a:solidFill>
              </a:rPr>
              <a:pPr/>
              <a:t>4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D683EBA4-DB59-53C8-DE9E-F06F0FA1B6FD}"/>
              </a:ext>
            </a:extLst>
          </p:cNvPr>
          <p:cNvSpPr/>
          <p:nvPr/>
        </p:nvSpPr>
        <p:spPr>
          <a:xfrm rot="16200000">
            <a:off x="6210426" y="-6231879"/>
            <a:ext cx="7363957" cy="1981575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32073"/>
              <a:gd name="connsiteY0" fmla="*/ 0 h 19832932"/>
              <a:gd name="connsiteX1" fmla="*/ 4569494 w 8932073"/>
              <a:gd name="connsiteY1" fmla="*/ 0 h 19832932"/>
              <a:gd name="connsiteX2" fmla="*/ 8932073 w 8932073"/>
              <a:gd name="connsiteY2" fmla="*/ 0 h 19832932"/>
              <a:gd name="connsiteX3" fmla="*/ 5850378 w 8932073"/>
              <a:gd name="connsiteY3" fmla="*/ 19832932 h 19832932"/>
              <a:gd name="connsiteX4" fmla="*/ 0 w 8932073"/>
              <a:gd name="connsiteY4" fmla="*/ 19786800 h 19832932"/>
              <a:gd name="connsiteX5" fmla="*/ 31361 w 8932073"/>
              <a:gd name="connsiteY5" fmla="*/ 1613624 h 19832932"/>
              <a:gd name="connsiteX6" fmla="*/ 1644985 w 8932073"/>
              <a:gd name="connsiteY6" fmla="*/ 0 h 19832932"/>
              <a:gd name="connsiteX0" fmla="*/ 1644985 w 8932073"/>
              <a:gd name="connsiteY0" fmla="*/ 0 h 19832935"/>
              <a:gd name="connsiteX1" fmla="*/ 4569494 w 8932073"/>
              <a:gd name="connsiteY1" fmla="*/ 0 h 19832935"/>
              <a:gd name="connsiteX2" fmla="*/ 8932073 w 8932073"/>
              <a:gd name="connsiteY2" fmla="*/ 0 h 19832935"/>
              <a:gd name="connsiteX3" fmla="*/ 7385263 w 8932073"/>
              <a:gd name="connsiteY3" fmla="*/ 19832935 h 19832935"/>
              <a:gd name="connsiteX4" fmla="*/ 0 w 8932073"/>
              <a:gd name="connsiteY4" fmla="*/ 19786800 h 19832935"/>
              <a:gd name="connsiteX5" fmla="*/ 31361 w 8932073"/>
              <a:gd name="connsiteY5" fmla="*/ 1613624 h 19832935"/>
              <a:gd name="connsiteX6" fmla="*/ 1644985 w 8932073"/>
              <a:gd name="connsiteY6" fmla="*/ 0 h 19832935"/>
              <a:gd name="connsiteX0" fmla="*/ 1644985 w 7385286"/>
              <a:gd name="connsiteY0" fmla="*/ 0 h 19832935"/>
              <a:gd name="connsiteX1" fmla="*/ 4569494 w 7385286"/>
              <a:gd name="connsiteY1" fmla="*/ 0 h 19832935"/>
              <a:gd name="connsiteX2" fmla="*/ 6188873 w 7385286"/>
              <a:gd name="connsiteY2" fmla="*/ 195943 h 19832935"/>
              <a:gd name="connsiteX3" fmla="*/ 7385263 w 7385286"/>
              <a:gd name="connsiteY3" fmla="*/ 19832935 h 19832935"/>
              <a:gd name="connsiteX4" fmla="*/ 0 w 7385286"/>
              <a:gd name="connsiteY4" fmla="*/ 19786800 h 19832935"/>
              <a:gd name="connsiteX5" fmla="*/ 31361 w 7385286"/>
              <a:gd name="connsiteY5" fmla="*/ 1613624 h 19832935"/>
              <a:gd name="connsiteX6" fmla="*/ 1644985 w 7385286"/>
              <a:gd name="connsiteY6" fmla="*/ 0 h 19832935"/>
              <a:gd name="connsiteX0" fmla="*/ 1644985 w 7385678"/>
              <a:gd name="connsiteY0" fmla="*/ 0 h 19832935"/>
              <a:gd name="connsiteX1" fmla="*/ 4569494 w 7385678"/>
              <a:gd name="connsiteY1" fmla="*/ 0 h 19832935"/>
              <a:gd name="connsiteX2" fmla="*/ 7331873 w 7385678"/>
              <a:gd name="connsiteY2" fmla="*/ 32657 h 19832935"/>
              <a:gd name="connsiteX3" fmla="*/ 7385263 w 7385678"/>
              <a:gd name="connsiteY3" fmla="*/ 19832935 h 19832935"/>
              <a:gd name="connsiteX4" fmla="*/ 0 w 7385678"/>
              <a:gd name="connsiteY4" fmla="*/ 19786800 h 19832935"/>
              <a:gd name="connsiteX5" fmla="*/ 31361 w 7385678"/>
              <a:gd name="connsiteY5" fmla="*/ 1613624 h 19832935"/>
              <a:gd name="connsiteX6" fmla="*/ 1644985 w 7385678"/>
              <a:gd name="connsiteY6" fmla="*/ 0 h 19832935"/>
              <a:gd name="connsiteX0" fmla="*/ 1644985 w 7331873"/>
              <a:gd name="connsiteY0" fmla="*/ 0 h 19786800"/>
              <a:gd name="connsiteX1" fmla="*/ 4569494 w 7331873"/>
              <a:gd name="connsiteY1" fmla="*/ 0 h 19786800"/>
              <a:gd name="connsiteX2" fmla="*/ 7331873 w 7331873"/>
              <a:gd name="connsiteY2" fmla="*/ 32657 h 19786800"/>
              <a:gd name="connsiteX3" fmla="*/ 6666806 w 7331873"/>
              <a:gd name="connsiteY3" fmla="*/ 19767625 h 19786800"/>
              <a:gd name="connsiteX4" fmla="*/ 0 w 7331873"/>
              <a:gd name="connsiteY4" fmla="*/ 19786800 h 19786800"/>
              <a:gd name="connsiteX5" fmla="*/ 31361 w 7331873"/>
              <a:gd name="connsiteY5" fmla="*/ 1613624 h 19786800"/>
              <a:gd name="connsiteX6" fmla="*/ 1644985 w 7331873"/>
              <a:gd name="connsiteY6" fmla="*/ 0 h 19786800"/>
              <a:gd name="connsiteX0" fmla="*/ 1644985 w 7353387"/>
              <a:gd name="connsiteY0" fmla="*/ 0 h 19800284"/>
              <a:gd name="connsiteX1" fmla="*/ 4569494 w 7353387"/>
              <a:gd name="connsiteY1" fmla="*/ 0 h 19800284"/>
              <a:gd name="connsiteX2" fmla="*/ 7331873 w 7353387"/>
              <a:gd name="connsiteY2" fmla="*/ 32657 h 19800284"/>
              <a:gd name="connsiteX3" fmla="*/ 7352606 w 7353387"/>
              <a:gd name="connsiteY3" fmla="*/ 19800284 h 19800284"/>
              <a:gd name="connsiteX4" fmla="*/ 0 w 7353387"/>
              <a:gd name="connsiteY4" fmla="*/ 19786800 h 19800284"/>
              <a:gd name="connsiteX5" fmla="*/ 31361 w 7353387"/>
              <a:gd name="connsiteY5" fmla="*/ 1613624 h 19800284"/>
              <a:gd name="connsiteX6" fmla="*/ 1644985 w 7353387"/>
              <a:gd name="connsiteY6" fmla="*/ 0 h 19800284"/>
              <a:gd name="connsiteX0" fmla="*/ 1644985 w 7363957"/>
              <a:gd name="connsiteY0" fmla="*/ 15469 h 19815753"/>
              <a:gd name="connsiteX1" fmla="*/ 4569494 w 7363957"/>
              <a:gd name="connsiteY1" fmla="*/ 15469 h 19815753"/>
              <a:gd name="connsiteX2" fmla="*/ 7363957 w 7363957"/>
              <a:gd name="connsiteY2" fmla="*/ 0 h 19815753"/>
              <a:gd name="connsiteX3" fmla="*/ 7352606 w 7363957"/>
              <a:gd name="connsiteY3" fmla="*/ 19815753 h 19815753"/>
              <a:gd name="connsiteX4" fmla="*/ 0 w 7363957"/>
              <a:gd name="connsiteY4" fmla="*/ 19802269 h 19815753"/>
              <a:gd name="connsiteX5" fmla="*/ 31361 w 7363957"/>
              <a:gd name="connsiteY5" fmla="*/ 1629093 h 19815753"/>
              <a:gd name="connsiteX6" fmla="*/ 1644985 w 7363957"/>
              <a:gd name="connsiteY6" fmla="*/ 15469 h 1981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63957" h="19815753">
                <a:moveTo>
                  <a:pt x="1644985" y="15469"/>
                </a:moveTo>
                <a:lnTo>
                  <a:pt x="4569494" y="15469"/>
                </a:lnTo>
                <a:lnTo>
                  <a:pt x="7363957" y="0"/>
                </a:lnTo>
                <a:cubicBezTo>
                  <a:pt x="7357736" y="3707601"/>
                  <a:pt x="7358827" y="16108152"/>
                  <a:pt x="7352606" y="19815753"/>
                </a:cubicBezTo>
                <a:lnTo>
                  <a:pt x="0" y="19802269"/>
                </a:lnTo>
                <a:cubicBezTo>
                  <a:pt x="12441" y="13708950"/>
                  <a:pt x="18920" y="7722412"/>
                  <a:pt x="31361" y="1629093"/>
                </a:cubicBezTo>
                <a:cubicBezTo>
                  <a:pt x="31361" y="737913"/>
                  <a:pt x="753805" y="15469"/>
                  <a:pt x="1644985" y="15469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94" name="object 24"/>
          <p:cNvSpPr/>
          <p:nvPr/>
        </p:nvSpPr>
        <p:spPr>
          <a:xfrm>
            <a:off x="13693822" y="6108950"/>
            <a:ext cx="4234439" cy="35142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3D3E3E"/>
          </a:solidFill>
          <a:ln w="12700">
            <a:miter lim="400000"/>
          </a:ln>
          <a:effectLst>
            <a:outerShdw blurRad="685800" dist="50800" dir="5400000" algn="ctr" rotWithShape="0">
              <a:srgbClr val="000000">
                <a:alpha val="5000"/>
              </a:srgbClr>
            </a:outerShdw>
          </a:effectLst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5" name="object 25"/>
          <p:cNvSpPr/>
          <p:nvPr/>
        </p:nvSpPr>
        <p:spPr>
          <a:xfrm>
            <a:off x="13700016" y="7328506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7" name="object 29"/>
          <p:cNvSpPr/>
          <p:nvPr/>
        </p:nvSpPr>
        <p:spPr>
          <a:xfrm>
            <a:off x="14114792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8" name="object 30"/>
          <p:cNvSpPr/>
          <p:nvPr/>
        </p:nvSpPr>
        <p:spPr>
          <a:xfrm>
            <a:off x="14436709" y="7483275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199" name="object 31"/>
          <p:cNvSpPr/>
          <p:nvPr/>
        </p:nvSpPr>
        <p:spPr>
          <a:xfrm>
            <a:off x="14771008" y="7483275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0" name="object 32"/>
          <p:cNvSpPr/>
          <p:nvPr/>
        </p:nvSpPr>
        <p:spPr>
          <a:xfrm>
            <a:off x="15092925" y="7483275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1" name="object 33"/>
          <p:cNvSpPr/>
          <p:nvPr/>
        </p:nvSpPr>
        <p:spPr>
          <a:xfrm>
            <a:off x="15427222" y="7483275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02" name="Текст 49"/>
          <p:cNvSpPr txBox="1">
            <a:spLocks noGrp="1"/>
          </p:cNvSpPr>
          <p:nvPr>
            <p:ph type="body" sz="quarter" idx="4294967295"/>
          </p:nvPr>
        </p:nvSpPr>
        <p:spPr>
          <a:xfrm>
            <a:off x="14012252" y="6567987"/>
            <a:ext cx="3658708" cy="495185"/>
          </a:xfrm>
          <a:prstGeom prst="rect">
            <a:avLst/>
          </a:prstGeom>
        </p:spPr>
        <p:txBody>
          <a:bodyPr anchor="ctr">
            <a:noAutofit/>
          </a:bodyPr>
          <a:lstStyle>
            <a:lvl1pPr indent="6993" defTabSz="251460">
              <a:spcBef>
                <a:spcPts val="0"/>
              </a:spcBef>
              <a:defRPr sz="2640" spc="-55"/>
            </a:lvl1pPr>
          </a:lstStyle>
          <a:p>
            <a:r>
              <a:rPr sz="4300" b="1" dirty="0">
                <a:solidFill>
                  <a:schemeClr val="tx1"/>
                </a:solidFill>
                <a:latin typeface="Tinkoff Sans" panose="02000506050000020004" pitchFamily="2" charset="0"/>
              </a:rPr>
              <a:t>202</a:t>
            </a:r>
            <a:r>
              <a:rPr lang="ru-RU" sz="4300" b="1" dirty="0">
                <a:solidFill>
                  <a:schemeClr val="tx1"/>
                </a:solidFill>
                <a:latin typeface="Tinkoff Sans" panose="02000506050000020004" pitchFamily="2" charset="0"/>
              </a:rPr>
              <a:t>4</a:t>
            </a:r>
            <a:endParaRPr sz="43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203" name="Текст 48"/>
          <p:cNvSpPr>
            <a:spLocks noGrp="1"/>
          </p:cNvSpPr>
          <p:nvPr>
            <p:ph type="body" idx="4294967295"/>
          </p:nvPr>
        </p:nvSpPr>
        <p:spPr>
          <a:xfrm>
            <a:off x="14029975" y="7824375"/>
            <a:ext cx="3537405" cy="160406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4780" indent="11952" defTabSz="429768">
              <a:lnSpc>
                <a:spcPts val="2400"/>
              </a:lnSpc>
              <a:defRPr sz="1504">
                <a:solidFill>
                  <a:srgbClr val="939493"/>
                </a:solidFill>
              </a:defRPr>
            </a:lvl1pPr>
          </a:lstStyle>
          <a:p>
            <a:pPr>
              <a:lnSpc>
                <a:spcPts val="3000"/>
              </a:lnSpc>
            </a:pPr>
            <a:r>
              <a:rPr sz="1600" dirty="0">
                <a:solidFill>
                  <a:schemeClr val="tx1"/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  <p:sp>
        <p:nvSpPr>
          <p:cNvPr id="1205" name="Текст 45"/>
          <p:cNvSpPr>
            <a:spLocks noGrp="1"/>
          </p:cNvSpPr>
          <p:nvPr>
            <p:ph type="body" idx="4294967295"/>
          </p:nvPr>
        </p:nvSpPr>
        <p:spPr>
          <a:xfrm>
            <a:off x="1526558" y="1092707"/>
            <a:ext cx="16881326" cy="28418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 sz="6000" spc="0"/>
            </a:lvl1pPr>
          </a:lstStyle>
          <a:p>
            <a:pPr>
              <a:lnSpc>
                <a:spcPct val="100000"/>
              </a:lnSpc>
            </a:pPr>
            <a:r>
              <a:rPr b="1" dirty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rPr>
              <a:t>Разнообразный и богатый опыт </a:t>
            </a:r>
            <a:r>
              <a:rPr b="1" dirty="0" err="1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rPr>
              <a:t>рамки</a:t>
            </a:r>
            <a:r>
              <a:rPr b="1" dirty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rPr>
              <a:t> </a:t>
            </a:r>
            <a:r>
              <a:rPr b="1" dirty="0" err="1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rPr>
              <a:t>и</a:t>
            </a:r>
            <a:r>
              <a:rPr lang="ru-RU" b="1" dirty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rPr>
              <a:t> </a:t>
            </a:r>
            <a:r>
              <a:rPr b="1" dirty="0" err="1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rPr>
              <a:t>место</a:t>
            </a:r>
            <a:r>
              <a:rPr b="1" dirty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rPr>
              <a:t> обучения кадров позволяет выполнять важные задания</a:t>
            </a:r>
          </a:p>
        </p:txBody>
      </p:sp>
      <p:sp>
        <p:nvSpPr>
          <p:cNvPr id="1206" name="Текст 46"/>
          <p:cNvSpPr>
            <a:spLocks noGrp="1"/>
          </p:cNvSpPr>
          <p:nvPr>
            <p:ph type="body" idx="4294967295"/>
          </p:nvPr>
        </p:nvSpPr>
        <p:spPr>
          <a:xfrm>
            <a:off x="1546945" y="4262829"/>
            <a:ext cx="11429341" cy="24670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5085" indent="12715">
              <a:lnSpc>
                <a:spcPts val="3200"/>
              </a:lnSpc>
              <a:defRPr sz="2400">
                <a:solidFill>
                  <a:srgbClr val="000000"/>
                </a:solidFill>
              </a:defRPr>
            </a:lvl1pPr>
          </a:lstStyle>
          <a:p>
            <a:pPr>
              <a:lnSpc>
                <a:spcPts val="4500"/>
              </a:lnSpc>
            </a:pPr>
            <a:r>
              <a:rPr dirty="0">
                <a:solidFill>
                  <a:schemeClr val="bg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</a:p>
        </p:txBody>
      </p:sp>
      <p:pic>
        <p:nvPicPr>
          <p:cNvPr id="27" name="object 18">
            <a:extLst>
              <a:ext uri="{FF2B5EF4-FFF2-40B4-BE49-F238E27FC236}">
                <a16:creationId xmlns:a16="http://schemas.microsoft.com/office/drawing/2014/main" id="{C232B791-3A6B-EC45-84DA-220619C000F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6538" y="8099373"/>
            <a:ext cx="544136" cy="742004"/>
          </a:xfrm>
          <a:prstGeom prst="rect">
            <a:avLst/>
          </a:prstGeom>
        </p:spPr>
      </p:pic>
      <p:pic>
        <p:nvPicPr>
          <p:cNvPr id="28" name="object 19">
            <a:extLst>
              <a:ext uri="{FF2B5EF4-FFF2-40B4-BE49-F238E27FC236}">
                <a16:creationId xmlns:a16="http://schemas.microsoft.com/office/drawing/2014/main" id="{49441A6B-53F6-5049-BDCD-9FA069CC9F9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18562" y="8136475"/>
            <a:ext cx="791472" cy="667804"/>
          </a:xfrm>
          <a:prstGeom prst="rect">
            <a:avLst/>
          </a:prstGeom>
        </p:spPr>
      </p:pic>
      <p:pic>
        <p:nvPicPr>
          <p:cNvPr id="29" name="object 20">
            <a:extLst>
              <a:ext uri="{FF2B5EF4-FFF2-40B4-BE49-F238E27FC236}">
                <a16:creationId xmlns:a16="http://schemas.microsoft.com/office/drawing/2014/main" id="{2FF730C9-768F-F64A-8434-6C9721D34C1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2646" y="8124097"/>
            <a:ext cx="519402" cy="692539"/>
          </a:xfrm>
          <a:prstGeom prst="rect">
            <a:avLst/>
          </a:prstGeom>
        </p:spPr>
      </p:pic>
      <p:sp>
        <p:nvSpPr>
          <p:cNvPr id="32" name="object 5">
            <a:extLst>
              <a:ext uri="{FF2B5EF4-FFF2-40B4-BE49-F238E27FC236}">
                <a16:creationId xmlns:a16="http://schemas.microsoft.com/office/drawing/2014/main" id="{66101B94-1682-0F43-990D-666AEE7DCFD0}"/>
              </a:ext>
            </a:extLst>
          </p:cNvPr>
          <p:cNvSpPr txBox="1"/>
          <p:nvPr/>
        </p:nvSpPr>
        <p:spPr>
          <a:xfrm>
            <a:off x="5614384" y="7980973"/>
            <a:ext cx="6353524" cy="1042082"/>
          </a:xfrm>
          <a:prstGeom prst="rect">
            <a:avLst/>
          </a:prstGeom>
        </p:spPr>
        <p:txBody>
          <a:bodyPr vert="horz" wrap="square" lIns="0" tIns="11874" rIns="0" bIns="0" rtlCol="0">
            <a:noAutofit/>
          </a:bodyPr>
          <a:lstStyle/>
          <a:p>
            <a:pPr marL="12498" marR="5000">
              <a:lnSpc>
                <a:spcPts val="3500"/>
              </a:lnSpc>
              <a:spcBef>
                <a:spcPts val="93"/>
              </a:spcBef>
            </a:pP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</a:t>
            </a:r>
            <a:r>
              <a:rPr sz="2000" spc="1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требуют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от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нас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анализа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систем</a:t>
            </a:r>
            <a:r>
              <a:rPr sz="2000" spc="-5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массового</a:t>
            </a:r>
            <a:r>
              <a:rPr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sz="2000" spc="1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участия.</a:t>
            </a:r>
            <a:endParaRPr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351DE3F0-311E-8C74-0E0F-EAC7A7DB4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40</a:t>
            </a:fld>
            <a:endParaRPr lang="ru-RU" sz="1600" dirty="0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9715335-0872-7F30-0323-816AC003F16E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109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8167"/>
              </a:lnSpc>
            </a:pPr>
            <a:r>
              <a:rPr lang="ru-RU" sz="7000" b="1" dirty="0">
                <a:latin typeface="Tinkoff Sans" panose="02000506050000020004" pitchFamily="2" charset="0"/>
              </a:rPr>
              <a:t>Разнообразный и богатый опыт рамки  и место обучения кадров</a:t>
            </a:r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852EE53A-E8C6-3FCA-BD94-03625B94D7F6}"/>
              </a:ext>
            </a:extLst>
          </p:cNvPr>
          <p:cNvSpPr txBox="1">
            <a:spLocks/>
          </p:cNvSpPr>
          <p:nvPr/>
        </p:nvSpPr>
        <p:spPr>
          <a:xfrm>
            <a:off x="10763746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B83EB8C2-0BAB-A7F2-A1D6-ABB0357D37F2}"/>
              </a:ext>
            </a:extLst>
          </p:cNvPr>
          <p:cNvSpPr txBox="1">
            <a:spLocks/>
          </p:cNvSpPr>
          <p:nvPr/>
        </p:nvSpPr>
        <p:spPr>
          <a:xfrm>
            <a:off x="1618730" y="5082991"/>
            <a:ext cx="7853438" cy="525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</a:t>
            </a:r>
          </a:p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С другой стороны консультация  с широким активом позволяет оценить значение. Таким образом постоянное информационно-пропагандистское обеспечение нашей деятельности играет важную роль. Разнообразный и богатый опыт рамки и место выполнять.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FF99F032-935E-05EA-486F-6162E3AA6743}"/>
              </a:ext>
            </a:extLst>
          </p:cNvPr>
          <p:cNvSpPr txBox="1">
            <a:spLocks/>
          </p:cNvSpPr>
          <p:nvPr/>
        </p:nvSpPr>
        <p:spPr>
          <a:xfrm>
            <a:off x="18515038" y="10407718"/>
            <a:ext cx="778844" cy="424964"/>
          </a:xfrm>
          <a:prstGeom prst="rect">
            <a:avLst/>
          </a:prstGeom>
        </p:spPr>
        <p:txBody>
          <a:bodyPr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/>
            <a:fld id="{86CB4B4D-7CA3-9044-876B-883B54F8677D}" type="slidenum">
              <a:rPr lang="ru-RU" sz="1600" smtClean="0">
                <a:solidFill>
                  <a:schemeClr val="tx1"/>
                </a:solidFill>
              </a:rPr>
              <a:pPr algn="r"/>
              <a:t>41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CA31B37-884F-9BD5-B0AA-77B7BB6032F5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57" name="Текст 2"/>
          <p:cNvSpPr>
            <a:spLocks noGrp="1"/>
          </p:cNvSpPr>
          <p:nvPr>
            <p:ph type="body" idx="4294967295"/>
          </p:nvPr>
        </p:nvSpPr>
        <p:spPr>
          <a:xfrm>
            <a:off x="2752346" y="7297498"/>
            <a:ext cx="3677251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 indent="0">
              <a:lnSpc>
                <a:spcPts val="4000"/>
              </a:lnSpc>
            </a:pPr>
            <a:r>
              <a:rPr dirty="0">
                <a:solidFill>
                  <a:schemeClr val="bg1"/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8" name="Текст 20"/>
          <p:cNvSpPr>
            <a:spLocks noGrp="1"/>
          </p:cNvSpPr>
          <p:nvPr>
            <p:ph type="body" idx="4294967295"/>
          </p:nvPr>
        </p:nvSpPr>
        <p:spPr>
          <a:xfrm>
            <a:off x="8762693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/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59" name="Текст 25"/>
          <p:cNvSpPr>
            <a:spLocks noGrp="1"/>
          </p:cNvSpPr>
          <p:nvPr>
            <p:ph type="body" idx="4294967295"/>
          </p:nvPr>
        </p:nvSpPr>
        <p:spPr>
          <a:xfrm>
            <a:off x="14720705" y="7297498"/>
            <a:ext cx="3683464" cy="185898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2715" algn="l">
              <a:lnSpc>
                <a:spcPts val="3200"/>
              </a:lnSpc>
              <a:spcBef>
                <a:spcPts val="0"/>
              </a:spcBef>
              <a:defRPr sz="2200"/>
            </a:lvl1pPr>
          </a:lstStyle>
          <a:p>
            <a:pPr>
              <a:lnSpc>
                <a:spcPts val="4000"/>
              </a:lnSpc>
            </a:pPr>
            <a:r>
              <a:rPr dirty="0">
                <a:solidFill>
                  <a:schemeClr val="bg1"/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960" name="Текст 26"/>
          <p:cNvSpPr>
            <a:spLocks noGrp="1"/>
          </p:cNvSpPr>
          <p:nvPr>
            <p:ph type="body" idx="4294967295"/>
          </p:nvPr>
        </p:nvSpPr>
        <p:spPr>
          <a:xfrm>
            <a:off x="14617519" y="5813710"/>
            <a:ext cx="3682001" cy="1118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4780" indent="11952" defTabSz="429768">
              <a:lnSpc>
                <a:spcPts val="3500"/>
              </a:lnSpc>
              <a:spcBef>
                <a:spcPts val="0"/>
              </a:spcBef>
              <a:defRPr sz="3008"/>
            </a:lvl1pPr>
          </a:lstStyle>
          <a:p>
            <a:pPr>
              <a:lnSpc>
                <a:spcPts val="4400"/>
              </a:lnSpc>
            </a:pPr>
            <a:r>
              <a:rPr sz="34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961" name="Текст 19"/>
          <p:cNvSpPr>
            <a:spLocks noGrp="1"/>
          </p:cNvSpPr>
          <p:nvPr>
            <p:ph type="body" idx="4294967295"/>
          </p:nvPr>
        </p:nvSpPr>
        <p:spPr>
          <a:xfrm>
            <a:off x="2649165" y="5813710"/>
            <a:ext cx="3675786" cy="1118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R="4729" indent="11824" defTabSz="425195">
              <a:lnSpc>
                <a:spcPts val="3500"/>
              </a:lnSpc>
              <a:spcBef>
                <a:spcPts val="0"/>
              </a:spcBef>
              <a:defRPr sz="3348"/>
            </a:lvl1pPr>
          </a:lstStyle>
          <a:p>
            <a:pPr>
              <a:lnSpc>
                <a:spcPts val="4400"/>
              </a:lnSpc>
            </a:pPr>
            <a:r>
              <a:rPr sz="34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12" name="object 11">
            <a:extLst>
              <a:ext uri="{FF2B5EF4-FFF2-40B4-BE49-F238E27FC236}">
                <a16:creationId xmlns:a16="http://schemas.microsoft.com/office/drawing/2014/main" id="{79D8ACD8-BC04-F748-B2D5-117AA6DBE4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48891" y="5929173"/>
            <a:ext cx="566909" cy="508265"/>
          </a:xfrm>
          <a:prstGeom prst="rect">
            <a:avLst/>
          </a:prstGeom>
        </p:spPr>
      </p:pic>
      <p:pic>
        <p:nvPicPr>
          <p:cNvPr id="13" name="object 12">
            <a:extLst>
              <a:ext uri="{FF2B5EF4-FFF2-40B4-BE49-F238E27FC236}">
                <a16:creationId xmlns:a16="http://schemas.microsoft.com/office/drawing/2014/main" id="{4B52199B-2ACF-BD48-9D4D-A6023AE4AE9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5782" y="5992305"/>
            <a:ext cx="566909" cy="547016"/>
          </a:xfrm>
          <a:prstGeom prst="rect">
            <a:avLst/>
          </a:prstGeom>
        </p:spPr>
      </p:pic>
      <p:pic>
        <p:nvPicPr>
          <p:cNvPr id="14" name="object 13">
            <a:extLst>
              <a:ext uri="{FF2B5EF4-FFF2-40B4-BE49-F238E27FC236}">
                <a16:creationId xmlns:a16="http://schemas.microsoft.com/office/drawing/2014/main" id="{DEB2639D-02D1-EC40-9CB6-0569B1BD7E4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40633" y="5899851"/>
            <a:ext cx="566909" cy="566909"/>
          </a:xfrm>
          <a:prstGeom prst="rect">
            <a:avLst/>
          </a:prstGeom>
        </p:spPr>
      </p:pic>
      <p:sp>
        <p:nvSpPr>
          <p:cNvPr id="15" name="Текст 1">
            <a:extLst>
              <a:ext uri="{FF2B5EF4-FFF2-40B4-BE49-F238E27FC236}">
                <a16:creationId xmlns:a16="http://schemas.microsoft.com/office/drawing/2014/main" id="{637A4286-912E-B94C-A8C6-D85265439853}"/>
              </a:ext>
            </a:extLst>
          </p:cNvPr>
          <p:cNvSpPr txBox="1">
            <a:spLocks/>
          </p:cNvSpPr>
          <p:nvPr/>
        </p:nvSpPr>
        <p:spPr>
          <a:xfrm>
            <a:off x="1612205" y="1246308"/>
            <a:ext cx="14977624" cy="215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0" algn="l" defTabSz="457200" rtl="0" latinLnBrk="0">
              <a:lnSpc>
                <a:spcPts val="9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54791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509583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264374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019166" marR="0" indent="0" algn="l" defTabSz="457200" rtl="0" latinLnBrk="0">
              <a:lnSpc>
                <a:spcPts val="9600"/>
              </a:lnSpc>
              <a:spcBef>
                <a:spcPts val="1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</a:rPr>
              <a:t>Разнообразный и богатый опыт рамки  и место обучения кадров</a:t>
            </a:r>
          </a:p>
        </p:txBody>
      </p:sp>
      <p:sp>
        <p:nvSpPr>
          <p:cNvPr id="17" name="Текст 26">
            <a:extLst>
              <a:ext uri="{FF2B5EF4-FFF2-40B4-BE49-F238E27FC236}">
                <a16:creationId xmlns:a16="http://schemas.microsoft.com/office/drawing/2014/main" id="{25342C8E-AB37-7448-9977-AFBDF7896B2A}"/>
              </a:ext>
            </a:extLst>
          </p:cNvPr>
          <p:cNvSpPr txBox="1">
            <a:spLocks/>
          </p:cNvSpPr>
          <p:nvPr/>
        </p:nvSpPr>
        <p:spPr>
          <a:xfrm>
            <a:off x="8792446" y="5813710"/>
            <a:ext cx="3682001" cy="111825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4780" indent="11952" algn="l" defTabSz="429768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436309" marR="0" indent="-269744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872618" marR="0" indent="-318788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1308927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2192328" marR="0" indent="-362759" algn="l" defTabSz="914784" rtl="0" latinLnBrk="0">
              <a:lnSpc>
                <a:spcPct val="118000"/>
              </a:lnSpc>
              <a:spcBef>
                <a:spcPts val="1455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145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2649720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3107113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3564504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4021897" marR="0" indent="-362759" algn="l" defTabSz="914784" rtl="0" latinLnBrk="0">
              <a:lnSpc>
                <a:spcPct val="90000"/>
              </a:lnSpc>
              <a:spcBef>
                <a:spcPts val="969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78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02F80C10-AFCD-0625-035E-E0CEBE259AEA}"/>
              </a:ext>
            </a:extLst>
          </p:cNvPr>
          <p:cNvSpPr txBox="1">
            <a:spLocks/>
          </p:cNvSpPr>
          <p:nvPr/>
        </p:nvSpPr>
        <p:spPr>
          <a:xfrm>
            <a:off x="18515038" y="10407718"/>
            <a:ext cx="778844" cy="424964"/>
          </a:xfrm>
          <a:prstGeom prst="rect">
            <a:avLst/>
          </a:prstGeom>
        </p:spPr>
        <p:txBody>
          <a:bodyPr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/>
            <a:fld id="{86CB4B4D-7CA3-9044-876B-883B54F8677D}" type="slidenum">
              <a:rPr lang="ru-RU" sz="1600" smtClean="0">
                <a:solidFill>
                  <a:schemeClr val="tx1"/>
                </a:solidFill>
              </a:rPr>
              <a:pPr algn="r"/>
              <a:t>42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26">
            <a:extLst>
              <a:ext uri="{FF2B5EF4-FFF2-40B4-BE49-F238E27FC236}">
                <a16:creationId xmlns:a16="http://schemas.microsoft.com/office/drawing/2014/main" id="{DB41A044-8880-F446-88CA-E83F42C48F56}"/>
              </a:ext>
            </a:extLst>
          </p:cNvPr>
          <p:cNvSpPr txBox="1">
            <a:spLocks/>
          </p:cNvSpPr>
          <p:nvPr/>
        </p:nvSpPr>
        <p:spPr>
          <a:xfrm>
            <a:off x="1182924" y="3850611"/>
            <a:ext cx="3703917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pic>
        <p:nvPicPr>
          <p:cNvPr id="6" name="object 40">
            <a:extLst>
              <a:ext uri="{FF2B5EF4-FFF2-40B4-BE49-F238E27FC236}">
                <a16:creationId xmlns:a16="http://schemas.microsoft.com/office/drawing/2014/main" id="{6C9FEB95-BA1A-EF49-B4AE-6C8A29342DD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1167" y="2359784"/>
            <a:ext cx="820123" cy="719185"/>
          </a:xfrm>
          <a:prstGeom prst="rect">
            <a:avLst/>
          </a:prstGeom>
        </p:spPr>
      </p:pic>
      <p:pic>
        <p:nvPicPr>
          <p:cNvPr id="7" name="object 41">
            <a:extLst>
              <a:ext uri="{FF2B5EF4-FFF2-40B4-BE49-F238E27FC236}">
                <a16:creationId xmlns:a16="http://schemas.microsoft.com/office/drawing/2014/main" id="{40429B34-4D0E-4B4F-9809-155A17B7EE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8813" y="2403773"/>
            <a:ext cx="781070" cy="572785"/>
          </a:xfrm>
          <a:prstGeom prst="rect">
            <a:avLst/>
          </a:prstGeom>
        </p:spPr>
      </p:pic>
      <p:sp>
        <p:nvSpPr>
          <p:cNvPr id="11" name="Текст 26">
            <a:extLst>
              <a:ext uri="{FF2B5EF4-FFF2-40B4-BE49-F238E27FC236}">
                <a16:creationId xmlns:a16="http://schemas.microsoft.com/office/drawing/2014/main" id="{013D2029-702C-5647-A25F-13F58A733A6A}"/>
              </a:ext>
            </a:extLst>
          </p:cNvPr>
          <p:cNvSpPr txBox="1">
            <a:spLocks/>
          </p:cNvSpPr>
          <p:nvPr/>
        </p:nvSpPr>
        <p:spPr>
          <a:xfrm>
            <a:off x="6138179" y="3850611"/>
            <a:ext cx="3703917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5BE03F49-E3C7-334D-8D9C-67EF95101592}"/>
              </a:ext>
            </a:extLst>
          </p:cNvPr>
          <p:cNvSpPr txBox="1">
            <a:spLocks/>
          </p:cNvSpPr>
          <p:nvPr/>
        </p:nvSpPr>
        <p:spPr>
          <a:xfrm>
            <a:off x="15490743" y="3850611"/>
            <a:ext cx="348147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Все онлайн</a:t>
            </a:r>
          </a:p>
        </p:txBody>
      </p:sp>
      <p:sp>
        <p:nvSpPr>
          <p:cNvPr id="13" name="Текст 26">
            <a:extLst>
              <a:ext uri="{FF2B5EF4-FFF2-40B4-BE49-F238E27FC236}">
                <a16:creationId xmlns:a16="http://schemas.microsoft.com/office/drawing/2014/main" id="{9D4F8AB4-1D38-844F-96C0-ABEF0674E731}"/>
              </a:ext>
            </a:extLst>
          </p:cNvPr>
          <p:cNvSpPr txBox="1">
            <a:spLocks/>
          </p:cNvSpPr>
          <p:nvPr/>
        </p:nvSpPr>
        <p:spPr>
          <a:xfrm>
            <a:off x="10854854" y="3850611"/>
            <a:ext cx="3703917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08000">
            <a:spAutoFit/>
          </a:bodyPr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Быстрое начисление процентов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B2C9DBC8-DDC1-D24D-B872-F2E0A75B04F4}"/>
              </a:ext>
            </a:extLst>
          </p:cNvPr>
          <p:cNvSpPr txBox="1">
            <a:spLocks/>
          </p:cNvSpPr>
          <p:nvPr/>
        </p:nvSpPr>
        <p:spPr>
          <a:xfrm>
            <a:off x="6138732" y="5307504"/>
            <a:ext cx="3407164" cy="43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pic>
        <p:nvPicPr>
          <p:cNvPr id="8" name="object 42">
            <a:extLst>
              <a:ext uri="{FF2B5EF4-FFF2-40B4-BE49-F238E27FC236}">
                <a16:creationId xmlns:a16="http://schemas.microsoft.com/office/drawing/2014/main" id="{375B9EAD-B45C-C848-A958-35A1F9ECEC5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91779" y="2429324"/>
            <a:ext cx="781070" cy="624855"/>
          </a:xfrm>
          <a:prstGeom prst="rect">
            <a:avLst/>
          </a:prstGeom>
        </p:spPr>
      </p:pic>
      <p:pic>
        <p:nvPicPr>
          <p:cNvPr id="9" name="object 43">
            <a:extLst>
              <a:ext uri="{FF2B5EF4-FFF2-40B4-BE49-F238E27FC236}">
                <a16:creationId xmlns:a16="http://schemas.microsoft.com/office/drawing/2014/main" id="{0E1736A9-91E8-7948-B644-228704505B2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35288" y="2358958"/>
            <a:ext cx="546749" cy="720714"/>
          </a:xfrm>
          <a:prstGeom prst="rect">
            <a:avLst/>
          </a:prstGeom>
        </p:spPr>
      </p:pic>
      <p:sp>
        <p:nvSpPr>
          <p:cNvPr id="17" name="Текст 15">
            <a:extLst>
              <a:ext uri="{FF2B5EF4-FFF2-40B4-BE49-F238E27FC236}">
                <a16:creationId xmlns:a16="http://schemas.microsoft.com/office/drawing/2014/main" id="{1825DBE4-4F5C-7A4E-AAA0-54C27E3F9A9B}"/>
              </a:ext>
            </a:extLst>
          </p:cNvPr>
          <p:cNvSpPr txBox="1">
            <a:spLocks/>
          </p:cNvSpPr>
          <p:nvPr/>
        </p:nvSpPr>
        <p:spPr>
          <a:xfrm>
            <a:off x="1198862" y="5307504"/>
            <a:ext cx="3407164" cy="43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2856ABD1-BE68-CB4C-A269-D7B835B504F1}"/>
              </a:ext>
            </a:extLst>
          </p:cNvPr>
          <p:cNvSpPr txBox="1">
            <a:spLocks/>
          </p:cNvSpPr>
          <p:nvPr/>
        </p:nvSpPr>
        <p:spPr>
          <a:xfrm>
            <a:off x="10895194" y="5307504"/>
            <a:ext cx="3407164" cy="43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19" name="Текст 15">
            <a:extLst>
              <a:ext uri="{FF2B5EF4-FFF2-40B4-BE49-F238E27FC236}">
                <a16:creationId xmlns:a16="http://schemas.microsoft.com/office/drawing/2014/main" id="{439768DA-0DA8-6743-BF3A-DE773945CF85}"/>
              </a:ext>
            </a:extLst>
          </p:cNvPr>
          <p:cNvSpPr txBox="1">
            <a:spLocks/>
          </p:cNvSpPr>
          <p:nvPr/>
        </p:nvSpPr>
        <p:spPr>
          <a:xfrm>
            <a:off x="15575714" y="5307504"/>
            <a:ext cx="3407164" cy="4369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864000" anchor="t" anchorCtr="0">
            <a:no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  <a:spcBef>
                <a:spcPts val="1377"/>
              </a:spcBef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 и место обучения кадров требуют от нас анализа систем массового участия. С другой стороны консультация широким активом позволяет оценить значение.</a:t>
            </a:r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1A224E56-16DB-B16F-C5B3-171F78D347D8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0" name="Номер слайда 1">
            <a:extLst>
              <a:ext uri="{FF2B5EF4-FFF2-40B4-BE49-F238E27FC236}">
                <a16:creationId xmlns:a16="http://schemas.microsoft.com/office/drawing/2014/main" id="{F7E11D4A-D44D-F02C-78E0-B495D2C340C1}"/>
              </a:ext>
            </a:extLst>
          </p:cNvPr>
          <p:cNvSpPr txBox="1">
            <a:spLocks/>
          </p:cNvSpPr>
          <p:nvPr/>
        </p:nvSpPr>
        <p:spPr>
          <a:xfrm>
            <a:off x="18515038" y="10407718"/>
            <a:ext cx="778844" cy="424964"/>
          </a:xfrm>
          <a:prstGeom prst="rect">
            <a:avLst/>
          </a:prstGeom>
        </p:spPr>
        <p:txBody>
          <a:bodyPr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/>
            <a:fld id="{86CB4B4D-7CA3-9044-876B-883B54F8677D}" type="slidenum">
              <a:rPr lang="ru-RU" sz="1600" smtClean="0">
                <a:solidFill>
                  <a:schemeClr val="tx1"/>
                </a:solidFill>
              </a:rPr>
              <a:pPr algn="r"/>
              <a:t>43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4098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5F0AC24E-F5AE-6E47-86C1-DE41BF30B556}"/>
              </a:ext>
            </a:extLst>
          </p:cNvPr>
          <p:cNvSpPr txBox="1"/>
          <p:nvPr/>
        </p:nvSpPr>
        <p:spPr>
          <a:xfrm>
            <a:off x="10064056" y="2288401"/>
            <a:ext cx="7755314" cy="1326671"/>
          </a:xfrm>
          <a:prstGeom prst="rect">
            <a:avLst/>
          </a:prstGeom>
        </p:spPr>
        <p:txBody>
          <a:bodyPr vert="horz" wrap="square" lIns="0" tIns="12506" rIns="0" bIns="0" rtlCol="0">
            <a:no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Положительные стороны продукта</a:t>
            </a:r>
            <a:endParaRPr sz="32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8C13F56-45DB-B74F-9F8F-3A2EBCEEFE1A}"/>
              </a:ext>
            </a:extLst>
          </p:cNvPr>
          <p:cNvSpPr txBox="1"/>
          <p:nvPr/>
        </p:nvSpPr>
        <p:spPr>
          <a:xfrm>
            <a:off x="10064057" y="3568034"/>
            <a:ext cx="7529676" cy="2117050"/>
          </a:xfrm>
          <a:prstGeom prst="rect">
            <a:avLst/>
          </a:prstGeom>
        </p:spPr>
        <p:txBody>
          <a:bodyPr vert="horz" wrap="square" lIns="0" tIns="12506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/>
                </a:solidFill>
              </a:rPr>
              <a:t>Зеленый банк дает кредит на большую сумму, отлично. Пусть  бизнес держит там часть оборота. </a:t>
            </a:r>
            <a:r>
              <a:rPr lang="ru-RU" sz="2200" dirty="0">
                <a:solidFill>
                  <a:schemeClr val="bg1"/>
                </a:solidFill>
              </a:rPr>
              <a:t>Там </a:t>
            </a:r>
            <a:r>
              <a:rPr sz="2200" dirty="0" err="1">
                <a:solidFill>
                  <a:schemeClr val="bg1"/>
                </a:solidFill>
              </a:rPr>
              <a:t>намного</a:t>
            </a:r>
            <a:r>
              <a:rPr sz="2200" dirty="0">
                <a:solidFill>
                  <a:schemeClr val="bg1"/>
                </a:solidFill>
              </a:rPr>
              <a:t> лучше  зарплатный проект и валютный контроль. Поэтому пусть компания  работает с нами по этим направлениям.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E97EA6-F0FD-A24F-BF25-0112A5B24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868" y="2403215"/>
            <a:ext cx="599980" cy="5999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03FE5D-B2B9-C949-861A-06A98F41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868" y="7072035"/>
            <a:ext cx="599980" cy="249992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2DFDB406-9873-DF40-BDFA-42723090F0DE}"/>
              </a:ext>
            </a:extLst>
          </p:cNvPr>
          <p:cNvSpPr txBox="1"/>
          <p:nvPr/>
        </p:nvSpPr>
        <p:spPr>
          <a:xfrm>
            <a:off x="10064066" y="6922933"/>
            <a:ext cx="7157133" cy="8759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506" marR="2499287">
              <a:lnSpc>
                <a:spcPts val="4600"/>
              </a:lnSpc>
              <a:spcBef>
                <a:spcPts val="97"/>
              </a:spcBef>
            </a:pPr>
            <a:r>
              <a:rPr lang="ru-RU" sz="3200" dirty="0">
                <a:solidFill>
                  <a:schemeClr val="tx1"/>
                </a:solidFill>
                <a:latin typeface="TINKOFFSANS-MEDIUM" panose="02000506050000020004" pitchFamily="2" charset="0"/>
              </a:rPr>
              <a:t>Отрицательные моменты</a:t>
            </a:r>
            <a:endParaRPr sz="32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93ABFF6-3884-2641-8C64-898F256F96C2}"/>
              </a:ext>
            </a:extLst>
          </p:cNvPr>
          <p:cNvSpPr txBox="1"/>
          <p:nvPr/>
        </p:nvSpPr>
        <p:spPr>
          <a:xfrm>
            <a:off x="10064057" y="7767565"/>
            <a:ext cx="7139422" cy="1039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6" marR="5002">
              <a:lnSpc>
                <a:spcPts val="4200"/>
              </a:lnSpc>
              <a:spcBef>
                <a:spcPts val="1570"/>
              </a:spcBef>
            </a:pPr>
            <a:r>
              <a:rPr sz="2200" dirty="0">
                <a:solidFill>
                  <a:schemeClr val="bg1"/>
                </a:solidFill>
              </a:rPr>
              <a:t>Зеленый банк дает кредит на большую сумму, отлично. Пусть  бизнес держит там часть оборота</a:t>
            </a:r>
            <a:r>
              <a:rPr lang="en-US" sz="2200" dirty="0">
                <a:solidFill>
                  <a:schemeClr val="bg1"/>
                </a:solidFill>
              </a:rPr>
              <a:t>.</a:t>
            </a:r>
            <a:endParaRPr sz="2200" dirty="0">
              <a:solidFill>
                <a:schemeClr val="bg1"/>
              </a:solidFill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034357F9-F439-95B0-9DC6-F1FC0A507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44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2E1A5173-FCCF-FF16-B151-04634F558875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54759582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Текст 15"/>
          <p:cNvSpPr>
            <a:spLocks noGrp="1"/>
          </p:cNvSpPr>
          <p:nvPr>
            <p:ph type="body" sz="quarter" idx="4294967295"/>
          </p:nvPr>
        </p:nvSpPr>
        <p:spPr>
          <a:xfrm>
            <a:off x="1458012" y="2494344"/>
            <a:ext cx="1419190" cy="8509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anchor="ctr" anchorCtr="0">
            <a:noAutofit/>
          </a:bodyPr>
          <a:lstStyle>
            <a:lvl1pPr marL="377396" indent="-377396" defTabSz="1509582">
              <a:spcBef>
                <a:spcPts val="1600"/>
              </a:spcBef>
              <a:defRPr sz="6000"/>
            </a:lvl1pPr>
          </a:lstStyle>
          <a:p>
            <a:pPr>
              <a:lnSpc>
                <a:spcPct val="100000"/>
              </a:lnSpc>
            </a:pPr>
            <a:r>
              <a:rPr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1084" name="Текст 22"/>
          <p:cNvSpPr>
            <a:spLocks noGrp="1"/>
          </p:cNvSpPr>
          <p:nvPr>
            <p:ph type="body" sz="quarter" idx="4294967295"/>
          </p:nvPr>
        </p:nvSpPr>
        <p:spPr>
          <a:xfrm>
            <a:off x="1458012" y="3511776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Делаем отклики на клиентские действия моментальными. (Оптимизация, кэширование, убираем лишние смс при создании шаблонов, авто и тд. убираем лоудеры)</a:t>
            </a:r>
          </a:p>
        </p:txBody>
      </p:sp>
      <p:sp>
        <p:nvSpPr>
          <p:cNvPr id="1086" name="Текст 24"/>
          <p:cNvSpPr>
            <a:spLocks noGrp="1"/>
          </p:cNvSpPr>
          <p:nvPr>
            <p:ph type="body" sz="quarter" idx="4294967295"/>
          </p:nvPr>
        </p:nvSpPr>
        <p:spPr>
          <a:xfrm>
            <a:off x="7742859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>
            <a:lvl1pPr marR="5085" indent="13351" defTabSz="457200">
              <a:lnSpc>
                <a:spcPts val="3000"/>
              </a:lnSpc>
              <a:defRPr sz="2200">
                <a:solidFill>
                  <a:srgbClr val="1E1E1E"/>
                </a:solidFill>
              </a:defRPr>
            </a:lvl1pPr>
          </a:lstStyle>
          <a:p>
            <a:pPr>
              <a:lnSpc>
                <a:spcPts val="3600"/>
              </a:lnSpc>
            </a:pPr>
            <a:r>
              <a:rPr dirty="0">
                <a:solidFill>
                  <a:schemeClr val="tx1"/>
                </a:solidFill>
              </a:rPr>
              <a:t>Перерабатываем клиентские ошибки исходя из двух правил – поясняем, что произошло + рекомендуем, что делать дальше</a:t>
            </a:r>
          </a:p>
        </p:txBody>
      </p:sp>
      <p:sp>
        <p:nvSpPr>
          <p:cNvPr id="1088" name="Текст 26"/>
          <p:cNvSpPr>
            <a:spLocks noGrp="1"/>
          </p:cNvSpPr>
          <p:nvPr>
            <p:ph type="body" sz="quarter" idx="4294967295"/>
          </p:nvPr>
        </p:nvSpPr>
        <p:spPr>
          <a:xfrm>
            <a:off x="13846125" y="3511776"/>
            <a:ext cx="4149027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Клиенты сами  подсказывают,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что</a:t>
            </a:r>
            <a:r>
              <a:rPr lang="ru-RU" sz="2200" dirty="0">
                <a:solidFill>
                  <a:schemeClr val="tx1"/>
                </a:solidFill>
              </a:rPr>
              <a:t> </a:t>
            </a:r>
            <a:r>
              <a:rPr sz="2200" dirty="0">
                <a:solidFill>
                  <a:schemeClr val="tx1"/>
                </a:solidFill>
              </a:rPr>
              <a:t>у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них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r>
              <a:rPr sz="2200" dirty="0">
                <a:solidFill>
                  <a:schemeClr val="tx1"/>
                </a:solidFill>
              </a:rPr>
              <a:t>болит, но не всегда эта информация доходит д</a:t>
            </a:r>
            <a:r>
              <a:rPr lang="ru-RU" sz="2200" dirty="0">
                <a:solidFill>
                  <a:schemeClr val="tx1"/>
                </a:solidFill>
              </a:rPr>
              <a:t>о </a:t>
            </a:r>
            <a:r>
              <a:rPr sz="2200" dirty="0">
                <a:solidFill>
                  <a:schemeClr val="tx1"/>
                </a:solidFill>
              </a:rPr>
              <a:t>нас</a:t>
            </a:r>
          </a:p>
        </p:txBody>
      </p:sp>
      <p:sp>
        <p:nvSpPr>
          <p:cNvPr id="1092" name="Текст 30"/>
          <p:cNvSpPr>
            <a:spLocks noGrp="1"/>
          </p:cNvSpPr>
          <p:nvPr>
            <p:ph type="body" sz="quarter" idx="4294967295"/>
          </p:nvPr>
        </p:nvSpPr>
        <p:spPr>
          <a:xfrm>
            <a:off x="7742859" y="7647990"/>
            <a:ext cx="4685670" cy="26125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/>
          <a:lstStyle/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sz="2200" dirty="0">
                <a:solidFill>
                  <a:schemeClr val="tx1"/>
                </a:solidFill>
              </a:rPr>
              <a:t>Как </a:t>
            </a:r>
            <a:r>
              <a:rPr sz="2200" dirty="0" err="1">
                <a:solidFill>
                  <a:schemeClr val="tx1"/>
                </a:solidFill>
              </a:rPr>
              <a:t>знакомство</a:t>
            </a:r>
            <a:r>
              <a:rPr sz="2200" dirty="0">
                <a:solidFill>
                  <a:schemeClr val="tx1"/>
                </a:solidFill>
              </a:rPr>
              <a:t> </a:t>
            </a:r>
            <a:r>
              <a:rPr sz="2200" dirty="0" err="1">
                <a:solidFill>
                  <a:schemeClr val="tx1"/>
                </a:solidFill>
              </a:rPr>
              <a:t>новых</a:t>
            </a:r>
            <a:r>
              <a:rPr sz="2200" dirty="0">
                <a:solidFill>
                  <a:schemeClr val="tx1"/>
                </a:solidFill>
              </a:rPr>
              <a:t> клиентов,</a:t>
            </a:r>
            <a:r>
              <a:rPr lang="ru-RU" sz="2200" dirty="0">
                <a:solidFill>
                  <a:schemeClr val="tx1"/>
                </a:solidFill>
              </a:rPr>
              <a:t> </a:t>
            </a:r>
            <a:br>
              <a:rPr lang="ru-RU" sz="2200" dirty="0">
                <a:solidFill>
                  <a:schemeClr val="tx1"/>
                </a:solidFill>
              </a:rPr>
            </a:br>
            <a:r>
              <a:rPr sz="2200" dirty="0" err="1">
                <a:solidFill>
                  <a:schemeClr val="tx1"/>
                </a:solidFill>
              </a:rPr>
              <a:t>так</a:t>
            </a:r>
            <a:r>
              <a:rPr sz="2200" dirty="0">
                <a:solidFill>
                  <a:schemeClr val="tx1"/>
                </a:solidFill>
              </a:rPr>
              <a:t> и обучение действующих  клиентов новому функционалу</a:t>
            </a:r>
          </a:p>
        </p:txBody>
      </p:sp>
      <p:sp>
        <p:nvSpPr>
          <p:cNvPr id="29" name="Текст 30">
            <a:extLst>
              <a:ext uri="{FF2B5EF4-FFF2-40B4-BE49-F238E27FC236}">
                <a16:creationId xmlns:a16="http://schemas.microsoft.com/office/drawing/2014/main" id="{D3AE5DDF-9560-F84B-BB06-B01AB91483FD}"/>
              </a:ext>
            </a:extLst>
          </p:cNvPr>
          <p:cNvSpPr txBox="1">
            <a:spLocks/>
          </p:cNvSpPr>
          <p:nvPr/>
        </p:nvSpPr>
        <p:spPr>
          <a:xfrm>
            <a:off x="1458012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новых клиентов, </a:t>
            </a:r>
            <a:br>
              <a:rPr lang="ru-RU" sz="2200" dirty="0">
                <a:solidFill>
                  <a:schemeClr val="tx1"/>
                </a:solidFill>
              </a:rPr>
            </a:br>
            <a:r>
              <a:rPr lang="ru-RU" sz="2200" dirty="0">
                <a:solidFill>
                  <a:schemeClr val="tx1"/>
                </a:solidFill>
              </a:rPr>
              <a:t>так и обучение действующих  клиентов новому функционалу</a:t>
            </a:r>
          </a:p>
        </p:txBody>
      </p:sp>
      <p:sp>
        <p:nvSpPr>
          <p:cNvPr id="30" name="Текст 30">
            <a:extLst>
              <a:ext uri="{FF2B5EF4-FFF2-40B4-BE49-F238E27FC236}">
                <a16:creationId xmlns:a16="http://schemas.microsoft.com/office/drawing/2014/main" id="{90414A5D-ADB6-2142-9CAE-321894731B69}"/>
              </a:ext>
            </a:extLst>
          </p:cNvPr>
          <p:cNvSpPr txBox="1">
            <a:spLocks/>
          </p:cNvSpPr>
          <p:nvPr/>
        </p:nvSpPr>
        <p:spPr>
          <a:xfrm>
            <a:off x="13846125" y="7647990"/>
            <a:ext cx="4685670" cy="2612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44997" b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5004" indent="13138" defTabSz="449939">
              <a:lnSpc>
                <a:spcPts val="3600"/>
              </a:lnSpc>
              <a:defRPr sz="2200">
                <a:solidFill>
                  <a:srgbClr val="1E1E1E"/>
                </a:solidFill>
              </a:defRPr>
            </a:pPr>
            <a:r>
              <a:rPr lang="ru-RU" sz="2200" dirty="0">
                <a:solidFill>
                  <a:schemeClr val="tx1"/>
                </a:solidFill>
              </a:rPr>
              <a:t>Как знакомство новых клиентов, </a:t>
            </a:r>
            <a:br>
              <a:rPr lang="ru-RU" sz="2200" dirty="0">
                <a:solidFill>
                  <a:schemeClr val="tx1"/>
                </a:solidFill>
              </a:rPr>
            </a:br>
            <a:r>
              <a:rPr lang="ru-RU" sz="2200" dirty="0">
                <a:solidFill>
                  <a:schemeClr val="tx1"/>
                </a:solidFill>
              </a:rPr>
              <a:t>так и обучение действующих  клиентов новому функционалу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5AF5D559-39DD-4648-B852-353C106B793D}"/>
              </a:ext>
            </a:extLst>
          </p:cNvPr>
          <p:cNvSpPr txBox="1">
            <a:spLocks/>
          </p:cNvSpPr>
          <p:nvPr/>
        </p:nvSpPr>
        <p:spPr>
          <a:xfrm>
            <a:off x="7742859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A8CE58A4-E376-5844-A4EF-B5DF1B0ACEAE}"/>
              </a:ext>
            </a:extLst>
          </p:cNvPr>
          <p:cNvSpPr txBox="1">
            <a:spLocks/>
          </p:cNvSpPr>
          <p:nvPr/>
        </p:nvSpPr>
        <p:spPr>
          <a:xfrm>
            <a:off x="13846125" y="2494344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746025AD-93F0-DB49-A30A-E0792AFC41D6}"/>
              </a:ext>
            </a:extLst>
          </p:cNvPr>
          <p:cNvSpPr txBox="1">
            <a:spLocks/>
          </p:cNvSpPr>
          <p:nvPr/>
        </p:nvSpPr>
        <p:spPr>
          <a:xfrm>
            <a:off x="1458012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34" name="Текст 15">
            <a:extLst>
              <a:ext uri="{FF2B5EF4-FFF2-40B4-BE49-F238E27FC236}">
                <a16:creationId xmlns:a16="http://schemas.microsoft.com/office/drawing/2014/main" id="{30105B82-2A68-AD46-8C26-8523359B56AE}"/>
              </a:ext>
            </a:extLst>
          </p:cNvPr>
          <p:cNvSpPr txBox="1">
            <a:spLocks/>
          </p:cNvSpPr>
          <p:nvPr/>
        </p:nvSpPr>
        <p:spPr>
          <a:xfrm>
            <a:off x="7742859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05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1C1F4E26-4111-5940-91B5-712CD284AA40}"/>
              </a:ext>
            </a:extLst>
          </p:cNvPr>
          <p:cNvSpPr txBox="1">
            <a:spLocks/>
          </p:cNvSpPr>
          <p:nvPr/>
        </p:nvSpPr>
        <p:spPr>
          <a:xfrm>
            <a:off x="13846125" y="6632369"/>
            <a:ext cx="1171396" cy="850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 anchorCtr="0">
            <a:noAutofit/>
          </a:bodyPr>
          <a:lstStyle>
            <a:lvl1pPr marL="377396" marR="0" indent="-377396" algn="l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6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500" b="1" dirty="0">
                <a:solidFill>
                  <a:schemeClr val="accent1"/>
                </a:solidFill>
                <a:latin typeface="Tinkoff Sans" panose="02000506050000020004" pitchFamily="2" charset="0"/>
              </a:rPr>
              <a:t>06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192C5BF7-2441-5944-A3D4-3804A62B7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45</a:t>
            </a:fld>
            <a:endParaRPr lang="ru-RU" sz="1600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4AF01A22-0E8C-0654-4A12-5B6C6B61834D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11">
            <a:extLst>
              <a:ext uri="{FF2B5EF4-FFF2-40B4-BE49-F238E27FC236}">
                <a16:creationId xmlns:a16="http://schemas.microsoft.com/office/drawing/2014/main" id="{F3BF312C-FD60-C345-9A53-AE8B7044573D}"/>
              </a:ext>
            </a:extLst>
          </p:cNvPr>
          <p:cNvSpPr txBox="1"/>
          <p:nvPr/>
        </p:nvSpPr>
        <p:spPr>
          <a:xfrm>
            <a:off x="8697432" y="3462039"/>
            <a:ext cx="2604552" cy="979229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000">
              <a:lnSpc>
                <a:spcPts val="3600"/>
              </a:lnSpc>
              <a:spcBef>
                <a:spcPts val="255"/>
              </a:spcBef>
            </a:pPr>
            <a:r>
              <a:rPr sz="2600" dirty="0" err="1">
                <a:solidFill>
                  <a:schemeClr val="tx1"/>
                </a:solidFill>
                <a:latin typeface="TINKOFFSANS-MEDIUM" panose="02000506050000020004" pitchFamily="2" charset="0"/>
              </a:rPr>
              <a:t>Обучение</a:t>
            </a:r>
            <a:endParaRPr lang="ru-RU" sz="2600" dirty="0">
              <a:solidFill>
                <a:schemeClr val="tx1"/>
              </a:solidFill>
              <a:latin typeface="TINKOFFSANS-MEDIUM" panose="02000506050000020004" pitchFamily="2" charset="0"/>
            </a:endParaRPr>
          </a:p>
          <a:p>
            <a:pPr marL="12498" marR="5000">
              <a:lnSpc>
                <a:spcPts val="3600"/>
              </a:lnSpc>
              <a:spcBef>
                <a:spcPts val="255"/>
              </a:spcBef>
            </a:pPr>
            <a:r>
              <a:rPr sz="2600" dirty="0" err="1">
                <a:solidFill>
                  <a:schemeClr val="tx1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63" name="object 12">
            <a:extLst>
              <a:ext uri="{FF2B5EF4-FFF2-40B4-BE49-F238E27FC236}">
                <a16:creationId xmlns:a16="http://schemas.microsoft.com/office/drawing/2014/main" id="{85C63BBD-C7C0-C94B-B196-5874C3F2C802}"/>
              </a:ext>
            </a:extLst>
          </p:cNvPr>
          <p:cNvSpPr txBox="1"/>
          <p:nvPr/>
        </p:nvSpPr>
        <p:spPr>
          <a:xfrm>
            <a:off x="1377223" y="3462039"/>
            <a:ext cx="2652278" cy="935910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 err="1">
                <a:solidFill>
                  <a:schemeClr val="tx1"/>
                </a:solidFill>
                <a:latin typeface="TINKOFFSANS-MEDIUM" panose="02000506050000020004" pitchFamily="2" charset="0"/>
              </a:rPr>
              <a:t>Обучение</a:t>
            </a:r>
            <a:endParaRPr lang="ru-RU" sz="2600" dirty="0">
              <a:solidFill>
                <a:schemeClr val="tx1"/>
              </a:solidFill>
              <a:latin typeface="TINKOFFSANS-MEDIUM" panose="02000506050000020004" pitchFamily="2" charset="0"/>
            </a:endParaRPr>
          </a:p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коллег</a:t>
            </a:r>
            <a:endParaRPr sz="26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64" name="object 13">
            <a:extLst>
              <a:ext uri="{FF2B5EF4-FFF2-40B4-BE49-F238E27FC236}">
                <a16:creationId xmlns:a16="http://schemas.microsoft.com/office/drawing/2014/main" id="{D1739927-14C5-DD49-9433-2BDC9B451570}"/>
              </a:ext>
            </a:extLst>
          </p:cNvPr>
          <p:cNvSpPr txBox="1"/>
          <p:nvPr/>
        </p:nvSpPr>
        <p:spPr>
          <a:xfrm>
            <a:off x="2146999" y="2381371"/>
            <a:ext cx="925591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</a:pPr>
            <a:r>
              <a:rPr sz="4500" b="1" spc="11" dirty="0">
                <a:solidFill>
                  <a:schemeClr val="accent1"/>
                </a:solidFill>
                <a:latin typeface="Tinkoff Sans" panose="02000506050000020004" pitchFamily="2" charset="0"/>
              </a:rPr>
              <a:t>01</a:t>
            </a:r>
            <a:endParaRPr sz="4500" b="1" dirty="0">
              <a:solidFill>
                <a:schemeClr val="accent1"/>
              </a:solidFill>
              <a:latin typeface="Tinkoff Sans" panose="02000506050000020004" pitchFamily="2" charset="0"/>
            </a:endParaRPr>
          </a:p>
        </p:txBody>
      </p:sp>
      <p:sp>
        <p:nvSpPr>
          <p:cNvPr id="65" name="object 14">
            <a:extLst>
              <a:ext uri="{FF2B5EF4-FFF2-40B4-BE49-F238E27FC236}">
                <a16:creationId xmlns:a16="http://schemas.microsoft.com/office/drawing/2014/main" id="{D43AF89C-4587-D646-8FD2-2122C5C8BCAA}"/>
              </a:ext>
            </a:extLst>
          </p:cNvPr>
          <p:cNvSpPr txBox="1"/>
          <p:nvPr/>
        </p:nvSpPr>
        <p:spPr>
          <a:xfrm>
            <a:off x="5778764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chemeClr val="accent1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chemeClr val="accent1"/>
                </a:solidFill>
                <a:latin typeface="Tinkoff Sans" panose="02000506050000020004" pitchFamily="2" charset="0"/>
              </a:rPr>
              <a:t>2</a:t>
            </a:r>
            <a:endParaRPr sz="4500" b="1" dirty="0">
              <a:solidFill>
                <a:schemeClr val="accent1"/>
              </a:solidFill>
              <a:latin typeface="Tinkoff Sans" panose="02000506050000020004" pitchFamily="2" charset="0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E9A6ED68-557A-0442-B508-F5A417CC4C8A}"/>
              </a:ext>
            </a:extLst>
          </p:cNvPr>
          <p:cNvSpPr txBox="1"/>
          <p:nvPr/>
        </p:nvSpPr>
        <p:spPr>
          <a:xfrm>
            <a:off x="15906308" y="3462039"/>
            <a:ext cx="2429252" cy="461421"/>
          </a:xfrm>
          <a:prstGeom prst="rect">
            <a:avLst/>
          </a:prstGeom>
        </p:spPr>
        <p:txBody>
          <a:bodyPr vert="horz" wrap="square" lIns="0" tIns="14999" rIns="0" bIns="0" rtlCol="0">
            <a:spAutoFit/>
          </a:bodyPr>
          <a:lstStyle/>
          <a:p>
            <a:pPr marL="12498">
              <a:lnSpc>
                <a:spcPts val="3600"/>
              </a:lnSpc>
              <a:spcBef>
                <a:spcPts val="119"/>
              </a:spcBef>
            </a:pPr>
            <a:r>
              <a:rPr sz="2600" dirty="0">
                <a:solidFill>
                  <a:schemeClr val="tx1"/>
                </a:solidFill>
                <a:latin typeface="TINKOFFSANS-MEDIUM" panose="02000506050000020004" pitchFamily="2" charset="0"/>
              </a:rPr>
              <a:t>Обучение</a:t>
            </a:r>
          </a:p>
        </p:txBody>
      </p:sp>
      <p:sp>
        <p:nvSpPr>
          <p:cNvPr id="68" name="object 17">
            <a:extLst>
              <a:ext uri="{FF2B5EF4-FFF2-40B4-BE49-F238E27FC236}">
                <a16:creationId xmlns:a16="http://schemas.microsoft.com/office/drawing/2014/main" id="{04284096-1314-8C4F-A7A2-16F260E5F596}"/>
              </a:ext>
            </a:extLst>
          </p:cNvPr>
          <p:cNvSpPr txBox="1"/>
          <p:nvPr/>
        </p:nvSpPr>
        <p:spPr>
          <a:xfrm>
            <a:off x="12355032" y="3462039"/>
            <a:ext cx="2625900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634291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chemeClr val="tx1"/>
                </a:solidFill>
                <a:latin typeface="TINKOFFSANS-MEDIUM" panose="02000506050000020004" pitchFamily="2" charset="0"/>
              </a:rPr>
              <a:t>Быстрое  начисление</a:t>
            </a:r>
          </a:p>
        </p:txBody>
      </p:sp>
      <p:sp>
        <p:nvSpPr>
          <p:cNvPr id="15" name="object 18">
            <a:extLst>
              <a:ext uri="{FF2B5EF4-FFF2-40B4-BE49-F238E27FC236}">
                <a16:creationId xmlns:a16="http://schemas.microsoft.com/office/drawing/2014/main" id="{8054CF65-C9FC-4D46-BA54-9E1950E55C58}"/>
              </a:ext>
            </a:extLst>
          </p:cNvPr>
          <p:cNvSpPr txBox="1"/>
          <p:nvPr/>
        </p:nvSpPr>
        <p:spPr>
          <a:xfrm>
            <a:off x="5121209" y="3462039"/>
            <a:ext cx="2501506" cy="940757"/>
          </a:xfrm>
          <a:prstGeom prst="rect">
            <a:avLst/>
          </a:prstGeom>
        </p:spPr>
        <p:txBody>
          <a:bodyPr vert="horz" wrap="square" lIns="0" tIns="32499" rIns="0" bIns="0" rtlCol="0">
            <a:spAutoFit/>
          </a:bodyPr>
          <a:lstStyle/>
          <a:p>
            <a:pPr marL="12498" marR="563674">
              <a:lnSpc>
                <a:spcPts val="3600"/>
              </a:lnSpc>
              <a:spcBef>
                <a:spcPts val="255"/>
              </a:spcBef>
            </a:pPr>
            <a:r>
              <a:rPr sz="2600" dirty="0">
                <a:solidFill>
                  <a:schemeClr val="tx1"/>
                </a:solidFill>
                <a:latin typeface="TINKOFFSANS-MEDIUM" panose="02000506050000020004" pitchFamily="2" charset="0"/>
              </a:rPr>
              <a:t>Быстрое  начисление</a:t>
            </a: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552F3761-8309-744D-A247-BE09B5B6C5A5}"/>
              </a:ext>
            </a:extLst>
          </p:cNvPr>
          <p:cNvSpPr txBox="1"/>
          <p:nvPr/>
        </p:nvSpPr>
        <p:spPr>
          <a:xfrm>
            <a:off x="9177439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chemeClr val="accent1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chemeClr val="accent1"/>
                </a:solidFill>
                <a:latin typeface="Tinkoff Sans" panose="02000506050000020004" pitchFamily="2" charset="0"/>
              </a:rPr>
              <a:t>3</a:t>
            </a:r>
            <a:endParaRPr sz="4500" b="1" dirty="0">
              <a:solidFill>
                <a:schemeClr val="accent1"/>
              </a:solidFill>
              <a:latin typeface="Tinkoff Sans" panose="02000506050000020004" pitchFamily="2" charset="0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76BE23AE-6A63-E942-B046-99207E1F47AD}"/>
              </a:ext>
            </a:extLst>
          </p:cNvPr>
          <p:cNvSpPr txBox="1"/>
          <p:nvPr/>
        </p:nvSpPr>
        <p:spPr>
          <a:xfrm>
            <a:off x="12928837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chemeClr val="accent1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chemeClr val="accent1"/>
                </a:solidFill>
                <a:latin typeface="Tinkoff Sans" panose="02000506050000020004" pitchFamily="2" charset="0"/>
              </a:rPr>
              <a:t>4</a:t>
            </a:r>
            <a:endParaRPr sz="4500" b="1" dirty="0">
              <a:solidFill>
                <a:schemeClr val="accent1"/>
              </a:solidFill>
              <a:latin typeface="Tinkoff Sans" panose="02000506050000020004" pitchFamily="2" charset="0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8FF71AB5-B3C0-364B-BAB1-9A26AF3F7345}"/>
              </a:ext>
            </a:extLst>
          </p:cNvPr>
          <p:cNvSpPr txBox="1"/>
          <p:nvPr/>
        </p:nvSpPr>
        <p:spPr>
          <a:xfrm>
            <a:off x="16543282" y="2381371"/>
            <a:ext cx="1050532" cy="765982"/>
          </a:xfrm>
          <a:prstGeom prst="rect">
            <a:avLst/>
          </a:prstGeom>
        </p:spPr>
        <p:txBody>
          <a:bodyPr vert="horz" wrap="square" lIns="0" tIns="15624" rIns="0" bIns="0" rtlCol="0">
            <a:spAutoFit/>
          </a:bodyPr>
          <a:lstStyle/>
          <a:p>
            <a:pPr marL="12498" algn="ctr">
              <a:lnSpc>
                <a:spcPts val="6000"/>
              </a:lnSpc>
              <a:spcBef>
                <a:spcPts val="123"/>
              </a:spcBef>
              <a:tabLst>
                <a:tab pos="3536400" algn="l"/>
                <a:tab pos="7109669" algn="l"/>
              </a:tabLst>
            </a:pPr>
            <a:r>
              <a:rPr sz="4500" b="1" spc="11" dirty="0">
                <a:solidFill>
                  <a:schemeClr val="accent1"/>
                </a:solidFill>
                <a:latin typeface="Tinkoff Sans" panose="02000506050000020004" pitchFamily="2" charset="0"/>
              </a:rPr>
              <a:t>0</a:t>
            </a:r>
            <a:r>
              <a:rPr lang="ru-RU" sz="4500" b="1" spc="11" dirty="0">
                <a:solidFill>
                  <a:schemeClr val="accent1"/>
                </a:solidFill>
                <a:latin typeface="Tinkoff Sans" panose="02000506050000020004" pitchFamily="2" charset="0"/>
              </a:rPr>
              <a:t>5</a:t>
            </a:r>
            <a:endParaRPr sz="4500" b="1" dirty="0">
              <a:solidFill>
                <a:schemeClr val="accent1"/>
              </a:solidFill>
              <a:latin typeface="Tinkoff Sans" panose="02000506050000020004" pitchFamily="2" charset="0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864C6F22-CEAF-7149-A932-6A48DC3CFECA}"/>
              </a:ext>
            </a:extLst>
          </p:cNvPr>
          <p:cNvSpPr txBox="1"/>
          <p:nvPr/>
        </p:nvSpPr>
        <p:spPr>
          <a:xfrm>
            <a:off x="1334692" y="4698279"/>
            <a:ext cx="2620619" cy="4190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sz="2200" dirty="0">
                <a:solidFill>
                  <a:schemeClr val="bg1"/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sz="2200" dirty="0" err="1">
                <a:solidFill>
                  <a:schemeClr val="bg1"/>
                </a:solidFill>
              </a:rPr>
              <a:t>новых</a:t>
            </a:r>
            <a:r>
              <a:rPr sz="2200" dirty="0">
                <a:solidFill>
                  <a:schemeClr val="bg1"/>
                </a:solidFill>
              </a:rPr>
              <a:t>  клиентов, так</a:t>
            </a:r>
            <a:r>
              <a:rPr lang="ru-RU" sz="2200" dirty="0">
                <a:solidFill>
                  <a:schemeClr val="bg1"/>
                </a:solidFill>
              </a:rPr>
              <a:t> </a:t>
            </a:r>
            <a:r>
              <a:rPr sz="2200" dirty="0">
                <a:solidFill>
                  <a:schemeClr val="bg1"/>
                </a:solidFill>
              </a:rPr>
              <a:t>и обучение действующих  клиентов новому  функционалу</a:t>
            </a: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907EED84-5462-3C4F-B52C-C5CE61EEBA94}"/>
              </a:ext>
            </a:extLst>
          </p:cNvPr>
          <p:cNvSpPr txBox="1"/>
          <p:nvPr/>
        </p:nvSpPr>
        <p:spPr>
          <a:xfrm>
            <a:off x="5075114" y="4698279"/>
            <a:ext cx="2620619" cy="4190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lang="ru-RU" sz="2200" dirty="0">
                <a:solidFill>
                  <a:schemeClr val="bg1"/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lang="ru-RU" sz="2200" dirty="0">
                <a:solidFill>
                  <a:schemeClr val="bg1"/>
                </a:solidFill>
              </a:rPr>
              <a:t>новых  клиентов, так и обучение действующих  клиентов новому  функционалу</a:t>
            </a: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00B97B44-2F8E-4541-96A3-7560EF985B44}"/>
              </a:ext>
            </a:extLst>
          </p:cNvPr>
          <p:cNvSpPr txBox="1"/>
          <p:nvPr/>
        </p:nvSpPr>
        <p:spPr>
          <a:xfrm>
            <a:off x="8747522" y="4698279"/>
            <a:ext cx="2620619" cy="4190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lang="ru-RU" sz="2200" dirty="0">
                <a:solidFill>
                  <a:schemeClr val="bg1"/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lang="ru-RU" sz="2200" dirty="0">
                <a:solidFill>
                  <a:schemeClr val="bg1"/>
                </a:solidFill>
              </a:rPr>
              <a:t>новых  клиентов, так и обучение действующих  клиентов новому  функционалу</a:t>
            </a:r>
          </a:p>
        </p:txBody>
      </p:sp>
      <p:sp>
        <p:nvSpPr>
          <p:cNvPr id="24" name="object 8">
            <a:extLst>
              <a:ext uri="{FF2B5EF4-FFF2-40B4-BE49-F238E27FC236}">
                <a16:creationId xmlns:a16="http://schemas.microsoft.com/office/drawing/2014/main" id="{150C6E4D-4A2C-2A4A-82FC-31BB8C9AA721}"/>
              </a:ext>
            </a:extLst>
          </p:cNvPr>
          <p:cNvSpPr txBox="1"/>
          <p:nvPr/>
        </p:nvSpPr>
        <p:spPr>
          <a:xfrm>
            <a:off x="12356135" y="4698279"/>
            <a:ext cx="2620619" cy="4190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lang="ru-RU" sz="2200" dirty="0">
                <a:solidFill>
                  <a:schemeClr val="bg1"/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lang="ru-RU" sz="2200" dirty="0">
                <a:solidFill>
                  <a:schemeClr val="bg1"/>
                </a:solidFill>
              </a:rPr>
              <a:t>новых  клиентов, так и обучение действующих  клиентов новому  функционалу</a:t>
            </a: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D199B7D8-B914-3941-B863-5AADCB1AB76C}"/>
              </a:ext>
            </a:extLst>
          </p:cNvPr>
          <p:cNvSpPr txBox="1"/>
          <p:nvPr/>
        </p:nvSpPr>
        <p:spPr>
          <a:xfrm>
            <a:off x="15935270" y="4698279"/>
            <a:ext cx="2620619" cy="4190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498">
              <a:lnSpc>
                <a:spcPts val="4000"/>
              </a:lnSpc>
              <a:spcBef>
                <a:spcPts val="359"/>
              </a:spcBef>
            </a:pPr>
            <a:r>
              <a:rPr lang="ru-RU" sz="2200" dirty="0">
                <a:solidFill>
                  <a:schemeClr val="bg1"/>
                </a:solidFill>
              </a:rPr>
              <a:t>Как знакомство</a:t>
            </a:r>
          </a:p>
          <a:p>
            <a:pPr marL="12498" marR="579297">
              <a:lnSpc>
                <a:spcPts val="4000"/>
              </a:lnSpc>
            </a:pPr>
            <a:r>
              <a:rPr lang="ru-RU" sz="2200" dirty="0">
                <a:solidFill>
                  <a:schemeClr val="bg1"/>
                </a:solidFill>
              </a:rPr>
              <a:t>новых  клиентов, так и обучение действующих  клиентов новому  функционалу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A64F5862-3617-F843-E351-88D9FF04B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46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D45D583E-F3E4-B977-EF3E-D2DAF345B60F}"/>
              </a:ext>
            </a:extLst>
          </p:cNvPr>
          <p:cNvSpPr txBox="1">
            <a:spLocks/>
          </p:cNvSpPr>
          <p:nvPr/>
        </p:nvSpPr>
        <p:spPr>
          <a:xfrm>
            <a:off x="2030700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453951237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8D233417-84D1-C0B2-CE6E-20D489D83E06}"/>
              </a:ext>
            </a:extLst>
          </p:cNvPr>
          <p:cNvSpPr/>
          <p:nvPr/>
        </p:nvSpPr>
        <p:spPr>
          <a:xfrm rot="16200000">
            <a:off x="7009946" y="-7023472"/>
            <a:ext cx="5786685" cy="1980658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5786018"/>
              <a:gd name="connsiteY0" fmla="*/ 0 h 19789643"/>
              <a:gd name="connsiteX1" fmla="*/ 3846480 w 5786018"/>
              <a:gd name="connsiteY1" fmla="*/ 0 h 19789643"/>
              <a:gd name="connsiteX2" fmla="*/ 5786018 w 5786018"/>
              <a:gd name="connsiteY2" fmla="*/ 16933 h 19789643"/>
              <a:gd name="connsiteX3" fmla="*/ 4667127 w 5786018"/>
              <a:gd name="connsiteY3" fmla="*/ 19789643 h 19789643"/>
              <a:gd name="connsiteX4" fmla="*/ 0 w 5786018"/>
              <a:gd name="connsiteY4" fmla="*/ 19786800 h 19789643"/>
              <a:gd name="connsiteX5" fmla="*/ 31361 w 5786018"/>
              <a:gd name="connsiteY5" fmla="*/ 1613624 h 19789643"/>
              <a:gd name="connsiteX6" fmla="*/ 1644985 w 5786018"/>
              <a:gd name="connsiteY6" fmla="*/ 0 h 19789643"/>
              <a:gd name="connsiteX0" fmla="*/ 1644985 w 5786685"/>
              <a:gd name="connsiteY0" fmla="*/ 0 h 19806580"/>
              <a:gd name="connsiteX1" fmla="*/ 3846480 w 5786685"/>
              <a:gd name="connsiteY1" fmla="*/ 0 h 19806580"/>
              <a:gd name="connsiteX2" fmla="*/ 5786018 w 5786685"/>
              <a:gd name="connsiteY2" fmla="*/ 16933 h 19806580"/>
              <a:gd name="connsiteX3" fmla="*/ 5784727 w 5786685"/>
              <a:gd name="connsiteY3" fmla="*/ 19806580 h 19806580"/>
              <a:gd name="connsiteX4" fmla="*/ 0 w 5786685"/>
              <a:gd name="connsiteY4" fmla="*/ 19786800 h 19806580"/>
              <a:gd name="connsiteX5" fmla="*/ 31361 w 5786685"/>
              <a:gd name="connsiteY5" fmla="*/ 1613624 h 19806580"/>
              <a:gd name="connsiteX6" fmla="*/ 1644985 w 5786685"/>
              <a:gd name="connsiteY6" fmla="*/ 0 h 198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6685" h="19806580">
                <a:moveTo>
                  <a:pt x="1644985" y="0"/>
                </a:moveTo>
                <a:lnTo>
                  <a:pt x="3846480" y="0"/>
                </a:lnTo>
                <a:lnTo>
                  <a:pt x="5786018" y="16933"/>
                </a:lnTo>
                <a:cubicBezTo>
                  <a:pt x="5779797" y="3724534"/>
                  <a:pt x="5790948" y="16098979"/>
                  <a:pt x="5784727" y="19806580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6" name="Текст 20">
            <a:extLst>
              <a:ext uri="{FF2B5EF4-FFF2-40B4-BE49-F238E27FC236}">
                <a16:creationId xmlns:a16="http://schemas.microsoft.com/office/drawing/2014/main" id="{4413ADA2-3B76-6E46-AAF5-15FD8D122F1E}"/>
              </a:ext>
            </a:extLst>
          </p:cNvPr>
          <p:cNvSpPr txBox="1">
            <a:spLocks/>
          </p:cNvSpPr>
          <p:nvPr/>
        </p:nvSpPr>
        <p:spPr>
          <a:xfrm>
            <a:off x="1929652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7" name="Текст 22">
            <a:extLst>
              <a:ext uri="{FF2B5EF4-FFF2-40B4-BE49-F238E27FC236}">
                <a16:creationId xmlns:a16="http://schemas.microsoft.com/office/drawing/2014/main" id="{4D2EC727-C091-8342-8FA8-D781E02FF1FD}"/>
              </a:ext>
            </a:extLst>
          </p:cNvPr>
          <p:cNvSpPr txBox="1">
            <a:spLocks/>
          </p:cNvSpPr>
          <p:nvPr/>
        </p:nvSpPr>
        <p:spPr>
          <a:xfrm>
            <a:off x="13664859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8" name="Текст 24">
            <a:extLst>
              <a:ext uri="{FF2B5EF4-FFF2-40B4-BE49-F238E27FC236}">
                <a16:creationId xmlns:a16="http://schemas.microsoft.com/office/drawing/2014/main" id="{4B7CEEC9-932C-1C41-98EC-2F6AA72477C0}"/>
              </a:ext>
            </a:extLst>
          </p:cNvPr>
          <p:cNvSpPr txBox="1">
            <a:spLocks/>
          </p:cNvSpPr>
          <p:nvPr/>
        </p:nvSpPr>
        <p:spPr>
          <a:xfrm>
            <a:off x="7978733" y="7416083"/>
            <a:ext cx="4404662" cy="225954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По депозиту «Овернайт» начисляем проценты на следующий рабочий день в 4 утра. По обычному депозиту — ежемесячно или после закрытия</a:t>
            </a:r>
          </a:p>
        </p:txBody>
      </p:sp>
      <p:sp>
        <p:nvSpPr>
          <p:cNvPr id="19" name="Текст 29">
            <a:extLst>
              <a:ext uri="{FF2B5EF4-FFF2-40B4-BE49-F238E27FC236}">
                <a16:creationId xmlns:a16="http://schemas.microsoft.com/office/drawing/2014/main" id="{B925ADB8-1F66-BE46-8CFD-D1F40BE5B1DD}"/>
              </a:ext>
            </a:extLst>
          </p:cNvPr>
          <p:cNvSpPr txBox="1">
            <a:spLocks/>
          </p:cNvSpPr>
          <p:nvPr/>
        </p:nvSpPr>
        <p:spPr>
          <a:xfrm>
            <a:off x="1929652" y="2443303"/>
            <a:ext cx="3219437" cy="86177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ct val="1000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ct val="1000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0" name="Текст 30">
            <a:extLst>
              <a:ext uri="{FF2B5EF4-FFF2-40B4-BE49-F238E27FC236}">
                <a16:creationId xmlns:a16="http://schemas.microsoft.com/office/drawing/2014/main" id="{D684C55C-F938-C747-9596-06D170C4909C}"/>
              </a:ext>
            </a:extLst>
          </p:cNvPr>
          <p:cNvSpPr txBox="1">
            <a:spLocks/>
          </p:cNvSpPr>
          <p:nvPr/>
        </p:nvSpPr>
        <p:spPr>
          <a:xfrm>
            <a:off x="1929652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1" name="Текст 31">
            <a:extLst>
              <a:ext uri="{FF2B5EF4-FFF2-40B4-BE49-F238E27FC236}">
                <a16:creationId xmlns:a16="http://schemas.microsoft.com/office/drawing/2014/main" id="{1FEC3A03-CBA7-1044-83E5-22EA6B363D0D}"/>
              </a:ext>
            </a:extLst>
          </p:cNvPr>
          <p:cNvSpPr txBox="1">
            <a:spLocks/>
          </p:cNvSpPr>
          <p:nvPr/>
        </p:nvSpPr>
        <p:spPr>
          <a:xfrm>
            <a:off x="6703823" y="2443303"/>
            <a:ext cx="3219437" cy="86177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ct val="1000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ct val="1000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2" name="Текст 32">
            <a:extLst>
              <a:ext uri="{FF2B5EF4-FFF2-40B4-BE49-F238E27FC236}">
                <a16:creationId xmlns:a16="http://schemas.microsoft.com/office/drawing/2014/main" id="{C2C39514-B17D-3D4F-9EB2-0E159B41C3F8}"/>
              </a:ext>
            </a:extLst>
          </p:cNvPr>
          <p:cNvSpPr txBox="1">
            <a:spLocks/>
          </p:cNvSpPr>
          <p:nvPr/>
        </p:nvSpPr>
        <p:spPr>
          <a:xfrm>
            <a:off x="6703823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3" name="Текст 33">
            <a:extLst>
              <a:ext uri="{FF2B5EF4-FFF2-40B4-BE49-F238E27FC236}">
                <a16:creationId xmlns:a16="http://schemas.microsoft.com/office/drawing/2014/main" id="{599C5858-8262-FF48-B79E-5C21EFF3CCF9}"/>
              </a:ext>
            </a:extLst>
          </p:cNvPr>
          <p:cNvSpPr txBox="1">
            <a:spLocks/>
          </p:cNvSpPr>
          <p:nvPr/>
        </p:nvSpPr>
        <p:spPr>
          <a:xfrm>
            <a:off x="11475056" y="2443303"/>
            <a:ext cx="3219437" cy="43088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Формы</a:t>
            </a:r>
          </a:p>
        </p:txBody>
      </p:sp>
      <p:sp>
        <p:nvSpPr>
          <p:cNvPr id="24" name="Текст 34">
            <a:extLst>
              <a:ext uri="{FF2B5EF4-FFF2-40B4-BE49-F238E27FC236}">
                <a16:creationId xmlns:a16="http://schemas.microsoft.com/office/drawing/2014/main" id="{895C1D2E-23A2-9140-BC01-1EE3A6CF1085}"/>
              </a:ext>
            </a:extLst>
          </p:cNvPr>
          <p:cNvSpPr txBox="1">
            <a:spLocks/>
          </p:cNvSpPr>
          <p:nvPr/>
        </p:nvSpPr>
        <p:spPr>
          <a:xfrm>
            <a:off x="11475056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F4011162-2953-2D41-A0D3-73202F0E26AD}"/>
              </a:ext>
            </a:extLst>
          </p:cNvPr>
          <p:cNvSpPr txBox="1">
            <a:spLocks/>
          </p:cNvSpPr>
          <p:nvPr/>
        </p:nvSpPr>
        <p:spPr>
          <a:xfrm>
            <a:off x="15904492" y="2443303"/>
            <a:ext cx="3219437" cy="86177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4705" indent="12351" defTabSz="422943" hangingPunct="1">
              <a:lnSpc>
                <a:spcPct val="1000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        </a:t>
            </a:r>
          </a:p>
          <a:p>
            <a:pPr marR="4705" indent="12351" defTabSz="422943" hangingPunct="1">
              <a:lnSpc>
                <a:spcPct val="100000"/>
              </a:lnSpc>
              <a:spcBef>
                <a:spcPts val="0"/>
              </a:spcBef>
              <a:defRPr sz="2820">
                <a:solidFill>
                  <a:srgbClr val="000000"/>
                </a:solidFill>
              </a:defRPr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6" name="Текст 36">
            <a:extLst>
              <a:ext uri="{FF2B5EF4-FFF2-40B4-BE49-F238E27FC236}">
                <a16:creationId xmlns:a16="http://schemas.microsoft.com/office/drawing/2014/main" id="{D0CD664D-45B5-5744-B3B8-56B5E910A885}"/>
              </a:ext>
            </a:extLst>
          </p:cNvPr>
          <p:cNvSpPr txBox="1">
            <a:spLocks/>
          </p:cNvSpPr>
          <p:nvPr/>
        </p:nvSpPr>
        <p:spPr>
          <a:xfrm>
            <a:off x="15904492" y="3540659"/>
            <a:ext cx="3234113" cy="1698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marL="0" marR="5085" indent="13351" algn="l" defTabSz="1485609" rtl="0" latinLnBrk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0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097E504E-61A4-304B-82E6-FE8050E47466}"/>
              </a:ext>
            </a:extLst>
          </p:cNvPr>
          <p:cNvSpPr txBox="1">
            <a:spLocks/>
          </p:cNvSpPr>
          <p:nvPr/>
        </p:nvSpPr>
        <p:spPr>
          <a:xfrm>
            <a:off x="1929652" y="6313538"/>
            <a:ext cx="8147173" cy="637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542" dirty="0">
                <a:solidFill>
                  <a:schemeClr val="tx1"/>
                </a:solidFill>
                <a:latin typeface="TINKOFFSANS-MEDIUM" panose="02000506050000020004" pitchFamily="2" charset="0"/>
              </a:rPr>
              <a:t>Управляйте ликвидностью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28D7F5-D2C9-5C49-AB7C-73B950C7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8" y="2479086"/>
            <a:ext cx="698500" cy="6096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B6E0ED2-1D8F-1C4B-BE16-BDF6C51B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86" y="2479086"/>
            <a:ext cx="698500" cy="6096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56F653-B211-1D41-A50E-C177D8D1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706" y="2479086"/>
            <a:ext cx="698500" cy="6096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D150167-5BF4-4149-94F7-69C2647D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210" y="2479086"/>
            <a:ext cx="698500" cy="609600"/>
          </a:xfrm>
          <a:prstGeom prst="rect">
            <a:avLst/>
          </a:prstGeom>
        </p:spPr>
      </p:pic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25B71B24-7257-4B0D-C385-872B0B372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47</a:t>
            </a:fld>
            <a:endParaRPr lang="ru-RU" sz="1600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2171DBD6-1BA5-457E-CA0D-0237C65FDAA1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12912995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165476E-0D26-670E-64ED-5AAABD67211A}"/>
              </a:ext>
            </a:extLst>
          </p:cNvPr>
          <p:cNvGrpSpPr/>
          <p:nvPr/>
        </p:nvGrpSpPr>
        <p:grpSpPr>
          <a:xfrm>
            <a:off x="425730" y="7135585"/>
            <a:ext cx="5835310" cy="2471198"/>
            <a:chOff x="446995" y="7135585"/>
            <a:chExt cx="5835310" cy="2471198"/>
          </a:xfrm>
        </p:grpSpPr>
        <p:sp>
          <p:nvSpPr>
            <p:cNvPr id="18" name="object 6">
              <a:extLst>
                <a:ext uri="{FF2B5EF4-FFF2-40B4-BE49-F238E27FC236}">
                  <a16:creationId xmlns:a16="http://schemas.microsoft.com/office/drawing/2014/main" id="{E6EBE150-E22A-BC47-B116-924D4074976B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333333"/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5D709EA0-841B-29A0-E0E0-4C16C12B4FD7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rgbClr val="22242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29" name="object 7">
              <a:extLst>
                <a:ext uri="{FF2B5EF4-FFF2-40B4-BE49-F238E27FC236}">
                  <a16:creationId xmlns:a16="http://schemas.microsoft.com/office/drawing/2014/main" id="{71926D40-6C31-C24C-875E-9E890373B51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23" name="Текст 10">
            <a:extLst>
              <a:ext uri="{FF2B5EF4-FFF2-40B4-BE49-F238E27FC236}">
                <a16:creationId xmlns:a16="http://schemas.microsoft.com/office/drawing/2014/main" id="{33C11B11-0996-D046-B890-F1A7CF17874A}"/>
              </a:ext>
            </a:extLst>
          </p:cNvPr>
          <p:cNvSpPr txBox="1">
            <a:spLocks/>
          </p:cNvSpPr>
          <p:nvPr/>
        </p:nvSpPr>
        <p:spPr>
          <a:xfrm>
            <a:off x="1541754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24" name="Текст 8">
            <a:extLst>
              <a:ext uri="{FF2B5EF4-FFF2-40B4-BE49-F238E27FC236}">
                <a16:creationId xmlns:a16="http://schemas.microsoft.com/office/drawing/2014/main" id="{1CE15AFE-FEA7-8340-A0F5-F565FFD50574}"/>
              </a:ext>
            </a:extLst>
          </p:cNvPr>
          <p:cNvSpPr txBox="1">
            <a:spLocks/>
          </p:cNvSpPr>
          <p:nvPr/>
        </p:nvSpPr>
        <p:spPr>
          <a:xfrm>
            <a:off x="735763" y="1874392"/>
            <a:ext cx="14443393" cy="327211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485609" rtl="0" latinLnBrk="0">
              <a:lnSpc>
                <a:spcPts val="34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1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       в формировании позиций, занимаемых участниками  в отношении поставленных задач. </a:t>
            </a:r>
          </a:p>
          <a:p>
            <a:pPr hangingPunct="1">
              <a:lnSpc>
                <a:spcPts val="4100"/>
              </a:lnSpc>
            </a:pPr>
            <a:r>
              <a:rPr lang="ru-RU" spc="11" dirty="0">
                <a:solidFill>
                  <a:schemeClr val="bg1"/>
                </a:solidFill>
              </a:rPr>
              <a:t>С другой стороны рамки и место обучения кадров требуют  от нас анализа систем массового участия. Таким образом постоянное информационно пропагандистское обеспечение нашей деятельности играет важную роль.</a:t>
            </a:r>
          </a:p>
        </p:txBody>
      </p:sp>
      <p:sp>
        <p:nvSpPr>
          <p:cNvPr id="26" name="Текст 11">
            <a:extLst>
              <a:ext uri="{FF2B5EF4-FFF2-40B4-BE49-F238E27FC236}">
                <a16:creationId xmlns:a16="http://schemas.microsoft.com/office/drawing/2014/main" id="{BADFF4A2-2E21-9949-9ECD-71924866732A}"/>
              </a:ext>
            </a:extLst>
          </p:cNvPr>
          <p:cNvSpPr txBox="1">
            <a:spLocks/>
          </p:cNvSpPr>
          <p:nvPr/>
        </p:nvSpPr>
        <p:spPr>
          <a:xfrm>
            <a:off x="1541752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/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32" name="Текст 9">
            <a:extLst>
              <a:ext uri="{FF2B5EF4-FFF2-40B4-BE49-F238E27FC236}">
                <a16:creationId xmlns:a16="http://schemas.microsoft.com/office/drawing/2014/main" id="{6E840B70-ED34-BE41-A76E-25DD5F541716}"/>
              </a:ext>
            </a:extLst>
          </p:cNvPr>
          <p:cNvSpPr txBox="1">
            <a:spLocks/>
          </p:cNvSpPr>
          <p:nvPr/>
        </p:nvSpPr>
        <p:spPr>
          <a:xfrm>
            <a:off x="735763" y="6305696"/>
            <a:ext cx="8147173" cy="65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ctr"/>
          <a:lstStyle>
            <a:lvl1pPr marL="0" marR="0" indent="0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542" dirty="0">
                <a:solidFill>
                  <a:schemeClr val="tx1"/>
                </a:solidFill>
                <a:latin typeface="TINKOFFSANS-MEDIUM" panose="02000506050000020004" pitchFamily="2" charset="0"/>
              </a:rPr>
              <a:t>Управляйте ликвидностью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69E4CB17-26DB-DF29-CEB4-AF4D9CE79A24}"/>
              </a:ext>
            </a:extLst>
          </p:cNvPr>
          <p:cNvGrpSpPr/>
          <p:nvPr/>
        </p:nvGrpSpPr>
        <p:grpSpPr>
          <a:xfrm>
            <a:off x="6731298" y="7135585"/>
            <a:ext cx="5835310" cy="2471198"/>
            <a:chOff x="446995" y="7135585"/>
            <a:chExt cx="5835310" cy="2471198"/>
          </a:xfrm>
        </p:grpSpPr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3B8BD922-20B2-7F14-DED3-7FF5A15E2D9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333333"/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D20D545C-7CEF-B1C1-659D-FE98C4100A8B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rgbClr val="22242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1B6FA927-D411-8B78-F562-2F1435923B8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14" name="Текст 10">
            <a:extLst>
              <a:ext uri="{FF2B5EF4-FFF2-40B4-BE49-F238E27FC236}">
                <a16:creationId xmlns:a16="http://schemas.microsoft.com/office/drawing/2014/main" id="{0C98B124-4BA7-479A-58EB-DF42F8175020}"/>
              </a:ext>
            </a:extLst>
          </p:cNvPr>
          <p:cNvSpPr txBox="1">
            <a:spLocks/>
          </p:cNvSpPr>
          <p:nvPr/>
        </p:nvSpPr>
        <p:spPr>
          <a:xfrm>
            <a:off x="7847322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B9A14E77-6A71-091B-B776-9BFC6CBEAABD}"/>
              </a:ext>
            </a:extLst>
          </p:cNvPr>
          <p:cNvSpPr txBox="1">
            <a:spLocks/>
          </p:cNvSpPr>
          <p:nvPr/>
        </p:nvSpPr>
        <p:spPr>
          <a:xfrm>
            <a:off x="7847320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/>
                </a:solidFill>
              </a:rPr>
              <a:t>Организует график, поездку или праздники. Работает 24/7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0AF818C-96A6-11EE-12B7-834940551369}"/>
              </a:ext>
            </a:extLst>
          </p:cNvPr>
          <p:cNvGrpSpPr/>
          <p:nvPr/>
        </p:nvGrpSpPr>
        <p:grpSpPr>
          <a:xfrm>
            <a:off x="13118745" y="7135585"/>
            <a:ext cx="5835310" cy="2471198"/>
            <a:chOff x="446995" y="7135585"/>
            <a:chExt cx="5835310" cy="2471198"/>
          </a:xfrm>
        </p:grpSpPr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22213F93-2C84-4548-2E7C-7358553C975F}"/>
                </a:ext>
              </a:extLst>
            </p:cNvPr>
            <p:cNvSpPr/>
            <p:nvPr/>
          </p:nvSpPr>
          <p:spPr>
            <a:xfrm>
              <a:off x="964600" y="7657307"/>
              <a:ext cx="5317705" cy="1949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0" y="0"/>
                  </a:moveTo>
                  <a:lnTo>
                    <a:pt x="21159" y="0"/>
                  </a:lnTo>
                  <a:lnTo>
                    <a:pt x="21331" y="112"/>
                  </a:lnTo>
                  <a:lnTo>
                    <a:pt x="21471" y="419"/>
                  </a:lnTo>
                  <a:lnTo>
                    <a:pt x="21565" y="873"/>
                  </a:lnTo>
                  <a:lnTo>
                    <a:pt x="21600" y="1429"/>
                  </a:lnTo>
                  <a:lnTo>
                    <a:pt x="21600" y="20171"/>
                  </a:lnTo>
                  <a:lnTo>
                    <a:pt x="21565" y="20727"/>
                  </a:lnTo>
                  <a:lnTo>
                    <a:pt x="21471" y="21181"/>
                  </a:lnTo>
                  <a:lnTo>
                    <a:pt x="21331" y="21488"/>
                  </a:lnTo>
                  <a:lnTo>
                    <a:pt x="21159" y="21600"/>
                  </a:lnTo>
                  <a:lnTo>
                    <a:pt x="441" y="21600"/>
                  </a:lnTo>
                  <a:lnTo>
                    <a:pt x="269" y="21488"/>
                  </a:lnTo>
                  <a:lnTo>
                    <a:pt x="129" y="21181"/>
                  </a:lnTo>
                  <a:lnTo>
                    <a:pt x="35" y="20727"/>
                  </a:lnTo>
                  <a:lnTo>
                    <a:pt x="0" y="20171"/>
                  </a:lnTo>
                  <a:lnTo>
                    <a:pt x="0" y="6653"/>
                  </a:lnTo>
                </a:path>
              </a:pathLst>
            </a:custGeom>
            <a:solidFill>
              <a:srgbClr val="333333"/>
            </a:solidFill>
            <a:ln w="12700" cap="flat">
              <a:noFill/>
              <a:prstDash val="solid"/>
              <a:round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C2E037B7-813B-3556-E323-FD6AECBAAFF1}"/>
                </a:ext>
              </a:extLst>
            </p:cNvPr>
            <p:cNvSpPr/>
            <p:nvPr/>
          </p:nvSpPr>
          <p:spPr>
            <a:xfrm>
              <a:off x="446995" y="7135585"/>
              <a:ext cx="1159329" cy="1159329"/>
            </a:xfrm>
            <a:prstGeom prst="ellipse">
              <a:avLst/>
            </a:prstGeom>
            <a:solidFill>
              <a:srgbClr val="222424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pic>
          <p:nvPicPr>
            <p:cNvPr id="33" name="object 7">
              <a:extLst>
                <a:ext uri="{FF2B5EF4-FFF2-40B4-BE49-F238E27FC236}">
                  <a16:creationId xmlns:a16="http://schemas.microsoft.com/office/drawing/2014/main" id="{706CB7D1-E73E-4323-03E4-6F79D583EB6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8418" y="7478458"/>
              <a:ext cx="630705" cy="630705"/>
            </a:xfrm>
            <a:prstGeom prst="rect">
              <a:avLst/>
            </a:prstGeom>
          </p:spPr>
        </p:pic>
      </p:grpSp>
      <p:sp>
        <p:nvSpPr>
          <p:cNvPr id="34" name="Текст 10">
            <a:extLst>
              <a:ext uri="{FF2B5EF4-FFF2-40B4-BE49-F238E27FC236}">
                <a16:creationId xmlns:a16="http://schemas.microsoft.com/office/drawing/2014/main" id="{DB95EC12-7F65-9710-D0D4-491DC38FAE05}"/>
              </a:ext>
            </a:extLst>
          </p:cNvPr>
          <p:cNvSpPr txBox="1">
            <a:spLocks/>
          </p:cNvSpPr>
          <p:nvPr/>
        </p:nvSpPr>
        <p:spPr>
          <a:xfrm>
            <a:off x="14234769" y="7874264"/>
            <a:ext cx="4301786" cy="48184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marL="0" marR="4984" indent="13083" algn="l" defTabSz="448055" rtl="0" latinLnBrk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74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500"/>
              </a:lnSpc>
            </a:pPr>
            <a:r>
              <a:rPr lang="en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Prime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10D372A7-24F0-7213-DCF4-47BEFCD2CC76}"/>
              </a:ext>
            </a:extLst>
          </p:cNvPr>
          <p:cNvSpPr txBox="1">
            <a:spLocks/>
          </p:cNvSpPr>
          <p:nvPr/>
        </p:nvSpPr>
        <p:spPr>
          <a:xfrm>
            <a:off x="14234767" y="8435367"/>
            <a:ext cx="4301786" cy="91437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485609" rtl="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2300" dirty="0">
                <a:solidFill>
                  <a:schemeClr val="bg1"/>
                </a:solidFill>
              </a:rPr>
              <a:t>Организует график, поездку или праздники. Работает 24/7</a:t>
            </a:r>
          </a:p>
        </p:txBody>
      </p:sp>
      <p:sp>
        <p:nvSpPr>
          <p:cNvPr id="38" name="Номер слайда 1">
            <a:extLst>
              <a:ext uri="{FF2B5EF4-FFF2-40B4-BE49-F238E27FC236}">
                <a16:creationId xmlns:a16="http://schemas.microsoft.com/office/drawing/2014/main" id="{3390BDA7-7CB2-32C2-D385-AC8A0C92F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48</a:t>
            </a:fld>
            <a:endParaRPr lang="ru-RU" sz="1600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F2C4049E-5BA0-4B67-8FDF-CDA63030DA7C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60586051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Текст 17"/>
          <p:cNvSpPr txBox="1">
            <a:spLocks noGrp="1"/>
          </p:cNvSpPr>
          <p:nvPr>
            <p:ph type="body" sz="quarter" idx="4294967295"/>
          </p:nvPr>
        </p:nvSpPr>
        <p:spPr>
          <a:xfrm>
            <a:off x="719138" y="6485599"/>
            <a:ext cx="4794651" cy="49244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solidFill>
                  <a:schemeClr val="tx1"/>
                </a:solidFill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1" name="Текст 15"/>
          <p:cNvSpPr>
            <a:spLocks noGrp="1"/>
          </p:cNvSpPr>
          <p:nvPr>
            <p:ph type="body" idx="4294967295"/>
          </p:nvPr>
        </p:nvSpPr>
        <p:spPr>
          <a:xfrm>
            <a:off x="13998462" y="2714411"/>
            <a:ext cx="4400058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solidFill>
                  <a:schemeClr val="tx1"/>
                </a:solidFill>
                <a:latin typeface="TINKOFFSANS-MEDIUM" panose="02000506050000020004" pitchFamily="2" charset="0"/>
              </a:rPr>
              <a:t>Platform: Ios / Android</a:t>
            </a:r>
          </a:p>
        </p:txBody>
      </p:sp>
      <p:sp>
        <p:nvSpPr>
          <p:cNvPr id="1012" name="Текст 16"/>
          <p:cNvSpPr>
            <a:spLocks noGrp="1"/>
          </p:cNvSpPr>
          <p:nvPr>
            <p:ph type="body" idx="4294967295"/>
          </p:nvPr>
        </p:nvSpPr>
        <p:spPr>
          <a:xfrm>
            <a:off x="14003338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2.2млн / 3.8млн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1.67млн / 2.68млн (pay&amp;transfer&amp;pull)</a:t>
            </a:r>
          </a:p>
        </p:txBody>
      </p:sp>
      <p:sp>
        <p:nvSpPr>
          <p:cNvPr id="1013" name="Текст 13"/>
          <p:cNvSpPr>
            <a:spLocks noGrp="1"/>
          </p:cNvSpPr>
          <p:nvPr>
            <p:ph type="body" idx="4294967295"/>
          </p:nvPr>
        </p:nvSpPr>
        <p:spPr>
          <a:xfrm>
            <a:off x="8719530" y="2714411"/>
            <a:ext cx="3979034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solidFill>
                  <a:schemeClr val="tx1"/>
                </a:solidFill>
                <a:latin typeface="TINKOFFSANS-MEDIUM" panose="02000506050000020004" pitchFamily="2" charset="0"/>
              </a:rPr>
              <a:t>DAU</a:t>
            </a:r>
          </a:p>
        </p:txBody>
      </p:sp>
      <p:sp>
        <p:nvSpPr>
          <p:cNvPr id="1014" name="Текст 14"/>
          <p:cNvSpPr>
            <a:spLocks noGrp="1"/>
          </p:cNvSpPr>
          <p:nvPr>
            <p:ph type="body" idx="4294967295"/>
          </p:nvPr>
        </p:nvSpPr>
        <p:spPr>
          <a:xfrm>
            <a:off x="8760779" y="3560806"/>
            <a:ext cx="3979034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2.1млн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800к-1млн  </a:t>
            </a: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5" name="Текст 11"/>
          <p:cNvSpPr>
            <a:spLocks noGrp="1"/>
          </p:cNvSpPr>
          <p:nvPr>
            <p:ph type="body" idx="4294967295"/>
          </p:nvPr>
        </p:nvSpPr>
        <p:spPr>
          <a:xfrm>
            <a:off x="1852129" y="2714411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solidFill>
                  <a:schemeClr val="tx1"/>
                </a:solidFill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16" name="Текст 12"/>
          <p:cNvSpPr>
            <a:spLocks noGrp="1"/>
          </p:cNvSpPr>
          <p:nvPr>
            <p:ph type="body" idx="4294967295"/>
          </p:nvPr>
        </p:nvSpPr>
        <p:spPr>
          <a:xfrm>
            <a:off x="1890693" y="3560806"/>
            <a:ext cx="4357465" cy="15465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4.3млн / 1.7млн (sign in)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3.35млн/1млн </a:t>
            </a:r>
            <a:endParaRPr sz="2400" spc="11" dirty="0">
              <a:solidFill>
                <a:schemeClr val="bg1"/>
              </a:solidFill>
            </a:endParaRPr>
          </a:p>
          <a:p>
            <a:pPr marR="5004" indent="13138">
              <a:lnSpc>
                <a:spcPts val="3800"/>
              </a:lnSpc>
              <a:spcBef>
                <a:spcPts val="0"/>
              </a:spcBef>
              <a:defRPr sz="2400">
                <a:solidFill>
                  <a:srgbClr val="141313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(pay&amp;transfer&amp;pull)</a:t>
            </a:r>
          </a:p>
        </p:txBody>
      </p:sp>
      <p:sp>
        <p:nvSpPr>
          <p:cNvPr id="1019" name="Текст 20"/>
          <p:cNvSpPr>
            <a:spLocks noGrp="1"/>
          </p:cNvSpPr>
          <p:nvPr>
            <p:ph type="body" idx="4294967295"/>
          </p:nvPr>
        </p:nvSpPr>
        <p:spPr>
          <a:xfrm>
            <a:off x="10418275" y="6485599"/>
            <a:ext cx="4794651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R="3814" indent="10013" defTabSz="342900">
              <a:lnSpc>
                <a:spcPts val="3000"/>
              </a:lnSpc>
              <a:defRPr sz="2625" spc="0">
                <a:solidFill>
                  <a:srgbClr val="141313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sz="3200" dirty="0">
                <a:solidFill>
                  <a:schemeClr val="tx1"/>
                </a:solidFill>
                <a:latin typeface="TINKOFFSANS-MEDIUM" panose="02000506050000020004" pitchFamily="2" charset="0"/>
              </a:rPr>
              <a:t>Дебетовый / кредитный</a:t>
            </a:r>
          </a:p>
        </p:txBody>
      </p:sp>
      <p:sp>
        <p:nvSpPr>
          <p:cNvPr id="1020" name="Текст 21"/>
          <p:cNvSpPr>
            <a:spLocks noGrp="1"/>
          </p:cNvSpPr>
          <p:nvPr>
            <p:ph type="body" idx="4294967295"/>
          </p:nvPr>
        </p:nvSpPr>
        <p:spPr>
          <a:xfrm>
            <a:off x="719138" y="7530013"/>
            <a:ext cx="7400888" cy="242591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1E1E1E"/>
                </a:solidFill>
              </a:defRPr>
            </a:lvl1pPr>
          </a:lstStyle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sz="2300" dirty="0">
                <a:solidFill>
                  <a:schemeClr val="bg1"/>
                </a:solidFill>
              </a:rPr>
              <a:t>Консультация  с широким активом</a:t>
            </a:r>
            <a:endParaRPr lang="ru-RU" sz="2300" dirty="0">
              <a:solidFill>
                <a:schemeClr val="bg1"/>
              </a:solidFill>
            </a:endParaRPr>
          </a:p>
          <a:p>
            <a:pPr marL="360000" indent="-360000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/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pic>
        <p:nvPicPr>
          <p:cNvPr id="42" name="object 14">
            <a:extLst>
              <a:ext uri="{FF2B5EF4-FFF2-40B4-BE49-F238E27FC236}">
                <a16:creationId xmlns:a16="http://schemas.microsoft.com/office/drawing/2014/main" id="{BDB659FD-A071-6449-BB81-FD2A416A2E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843" y="2598530"/>
            <a:ext cx="630705" cy="630705"/>
          </a:xfrm>
          <a:prstGeom prst="rect">
            <a:avLst/>
          </a:prstGeom>
        </p:spPr>
      </p:pic>
      <p:pic>
        <p:nvPicPr>
          <p:cNvPr id="43" name="object 15">
            <a:extLst>
              <a:ext uri="{FF2B5EF4-FFF2-40B4-BE49-F238E27FC236}">
                <a16:creationId xmlns:a16="http://schemas.microsoft.com/office/drawing/2014/main" id="{F26FC310-B2B4-BC44-BF32-385B674B92F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6657" y="2598530"/>
            <a:ext cx="630705" cy="630705"/>
          </a:xfrm>
          <a:prstGeom prst="rect">
            <a:avLst/>
          </a:prstGeom>
        </p:spPr>
      </p:pic>
      <p:pic>
        <p:nvPicPr>
          <p:cNvPr id="44" name="object 16">
            <a:extLst>
              <a:ext uri="{FF2B5EF4-FFF2-40B4-BE49-F238E27FC236}">
                <a16:creationId xmlns:a16="http://schemas.microsoft.com/office/drawing/2014/main" id="{F62C366D-CC0B-B24F-8ABF-F252C13D87D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1460" y="2598530"/>
            <a:ext cx="630705" cy="630705"/>
          </a:xfrm>
          <a:prstGeom prst="rect">
            <a:avLst/>
          </a:prstGeom>
        </p:spPr>
      </p:pic>
      <p:sp>
        <p:nvSpPr>
          <p:cNvPr id="57" name="Текст 21">
            <a:extLst>
              <a:ext uri="{FF2B5EF4-FFF2-40B4-BE49-F238E27FC236}">
                <a16:creationId xmlns:a16="http://schemas.microsoft.com/office/drawing/2014/main" id="{2EE15CC0-FC76-0A40-AB2F-614F3F8366E8}"/>
              </a:ext>
            </a:extLst>
          </p:cNvPr>
          <p:cNvSpPr txBox="1">
            <a:spLocks/>
          </p:cNvSpPr>
          <p:nvPr/>
        </p:nvSpPr>
        <p:spPr>
          <a:xfrm>
            <a:off x="10426606" y="7530013"/>
            <a:ext cx="6989524" cy="2425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457200" rtl="0" latinLnBrk="0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/>
                </a:solidFill>
              </a:rPr>
              <a:t>Консультация  с широким активом</a:t>
            </a:r>
          </a:p>
          <a:p>
            <a:pPr marL="360000" indent="-360000" hangingPunct="1">
              <a:lnSpc>
                <a:spcPts val="3600"/>
              </a:lnSpc>
              <a:spcBef>
                <a:spcPts val="1574"/>
              </a:spcBef>
              <a:buFont typeface="Wingdings" pitchFamily="2" charset="2"/>
              <a:buChar char="§"/>
            </a:pPr>
            <a:r>
              <a:rPr lang="ru-RU" sz="2300" dirty="0">
                <a:solidFill>
                  <a:schemeClr val="bg1"/>
                </a:solidFill>
              </a:rPr>
              <a:t>Таким образом постоянное информационно пропагандистское обеспечение нашей деятельности играет важную роль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EDC5640B-4621-EC71-6DA7-345E7951A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49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475299F7-A243-D658-56DA-83D33C5173A7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103D8A-70B7-5249-AA33-582417CF9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17246" y="6077465"/>
            <a:ext cx="4958318" cy="495831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C305BD8-A628-B54F-92D4-5941D1F23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62105" y="6101083"/>
            <a:ext cx="4911082" cy="4911082"/>
          </a:xfrm>
          <a:prstGeom prst="rect">
            <a:avLst/>
          </a:prstGeom>
        </p:spPr>
      </p:pic>
      <p:sp>
        <p:nvSpPr>
          <p:cNvPr id="13" name="Текст 43">
            <a:extLst>
              <a:ext uri="{FF2B5EF4-FFF2-40B4-BE49-F238E27FC236}">
                <a16:creationId xmlns:a16="http://schemas.microsoft.com/office/drawing/2014/main" id="{728A4881-615F-1441-A402-CA41CAA4F5CF}"/>
              </a:ext>
            </a:extLst>
          </p:cNvPr>
          <p:cNvSpPr txBox="1">
            <a:spLocks/>
          </p:cNvSpPr>
          <p:nvPr/>
        </p:nvSpPr>
        <p:spPr>
          <a:xfrm>
            <a:off x="4137217" y="583716"/>
            <a:ext cx="11524888" cy="113468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0" name="Номер слайда 1">
            <a:extLst>
              <a:ext uri="{FF2B5EF4-FFF2-40B4-BE49-F238E27FC236}">
                <a16:creationId xmlns:a16="http://schemas.microsoft.com/office/drawing/2014/main" id="{73DA10D9-45EE-D5B7-8A74-67AE867EC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</a:t>
            </a:fld>
            <a:endParaRPr lang="ru-RU" sz="16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23F9EF1-FB28-D1F9-7E02-7C6F3F57D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366" y="1557300"/>
            <a:ext cx="7772400" cy="454402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CE2752C-4FAF-0A9A-5EF4-7A41B3EF07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160" y="6878638"/>
            <a:ext cx="8549640" cy="35623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1D54D3F-5909-FAD9-30DB-9484A6251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34" y="6400062"/>
            <a:ext cx="5780616" cy="4040926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BF148CD-6236-8D9D-C19F-A071D56526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528" y="2736158"/>
            <a:ext cx="4826049" cy="239914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9A22162-235F-0474-6DE2-522EAAAA59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76" y="400919"/>
            <a:ext cx="6206541" cy="5430722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854683A-2E97-C49E-C674-AB6FF6B271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108" y="2570323"/>
            <a:ext cx="4387317" cy="256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223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Квадрат"/>
          <p:cNvSpPr/>
          <p:nvPr/>
        </p:nvSpPr>
        <p:spPr>
          <a:xfrm>
            <a:off x="3864458" y="7063450"/>
            <a:ext cx="2645504" cy="2645504"/>
          </a:xfrm>
          <a:prstGeom prst="rect">
            <a:avLst/>
          </a:prstGeom>
          <a:solidFill>
            <a:srgbClr val="333333"/>
          </a:solidFill>
          <a:ln w="12700">
            <a:noFill/>
            <a:miter lim="400000"/>
          </a:ln>
        </p:spPr>
        <p:txBody>
          <a:bodyPr lIns="44997" rIns="44997" anchor="ctr"/>
          <a:lstStyle/>
          <a:p>
            <a:endParaRPr sz="806" dirty="0">
              <a:solidFill>
                <a:schemeClr val="bg2"/>
              </a:solidFill>
            </a:endParaRPr>
          </a:p>
        </p:txBody>
      </p:sp>
      <p:sp>
        <p:nvSpPr>
          <p:cNvPr id="1176" name="Текст 18"/>
          <p:cNvSpPr txBox="1">
            <a:spLocks noGrp="1"/>
          </p:cNvSpPr>
          <p:nvPr>
            <p:ph type="body" sz="quarter" idx="4294967295"/>
          </p:nvPr>
        </p:nvSpPr>
        <p:spPr>
          <a:xfrm>
            <a:off x="735763" y="1893181"/>
            <a:ext cx="8549938" cy="4383492"/>
          </a:xfrm>
          <a:prstGeom prst="rect">
            <a:avLst/>
          </a:prstGeom>
        </p:spPr>
        <p:txBody>
          <a:bodyPr lIns="0" tIns="0" rIns="0"/>
          <a:lstStyle/>
          <a:p>
            <a:pPr>
              <a:lnSpc>
                <a:spcPts val="4000"/>
              </a:lnSpc>
              <a:spcBef>
                <a:spcPts val="0"/>
              </a:spcBef>
              <a:defRPr spc="0"/>
            </a:pPr>
            <a:r>
              <a:rPr sz="2200" dirty="0">
                <a:solidFill>
                  <a:schemeClr val="bg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</a:t>
            </a:r>
            <a:r>
              <a:rPr lang="ru-RU" sz="2200" dirty="0">
                <a:solidFill>
                  <a:schemeClr val="bg1"/>
                </a:solidFill>
              </a:rPr>
              <a:t> </a:t>
            </a:r>
            <a:r>
              <a:rPr sz="2200" dirty="0">
                <a:solidFill>
                  <a:schemeClr val="bg1"/>
                </a:solidFill>
              </a:rPr>
              <a:t>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9" name="Текст 21"/>
          <p:cNvSpPr>
            <a:spLocks noGrp="1"/>
          </p:cNvSpPr>
          <p:nvPr>
            <p:ph type="body" idx="4294967295"/>
          </p:nvPr>
        </p:nvSpPr>
        <p:spPr>
          <a:xfrm>
            <a:off x="4135756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R="0" indent="0" algn="ctr" defTabSz="1509582">
              <a:lnSpc>
                <a:spcPts val="2400"/>
              </a:lnSpc>
              <a:spcBef>
                <a:spcPts val="1600"/>
              </a:spcBef>
            </a:lvl1pPr>
          </a:lstStyle>
          <a:p>
            <a:pPr algn="l">
              <a:lnSpc>
                <a:spcPts val="3000"/>
              </a:lnSpc>
            </a:pPr>
            <a:r>
              <a:rPr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23" name="Текст 18">
            <a:extLst>
              <a:ext uri="{FF2B5EF4-FFF2-40B4-BE49-F238E27FC236}">
                <a16:creationId xmlns:a16="http://schemas.microsoft.com/office/drawing/2014/main" id="{A4DAB663-C66A-4F43-A79B-AF3E2B57D204}"/>
              </a:ext>
            </a:extLst>
          </p:cNvPr>
          <p:cNvSpPr txBox="1">
            <a:spLocks/>
          </p:cNvSpPr>
          <p:nvPr/>
        </p:nvSpPr>
        <p:spPr>
          <a:xfrm>
            <a:off x="10390822" y="1893181"/>
            <a:ext cx="8549938" cy="4383492"/>
          </a:xfrm>
          <a:prstGeom prst="rect">
            <a:avLst/>
          </a:prstGeom>
        </p:spPr>
        <p:txBody>
          <a:bodyPr lIns="0" tIns="0" rIns="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  <a:spcBef>
                <a:spcPts val="0"/>
              </a:spcBef>
              <a:defRPr spc="0"/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 нашей деятельности играет важную роль в формировании позиций, занимаемых участниками в отношении поставленных задач.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 в отношении поставленных задач. </a:t>
            </a:r>
          </a:p>
        </p:txBody>
      </p:sp>
      <p:sp>
        <p:nvSpPr>
          <p:cNvPr id="1175" name="Квадрат"/>
          <p:cNvSpPr/>
          <p:nvPr/>
        </p:nvSpPr>
        <p:spPr>
          <a:xfrm>
            <a:off x="732564" y="7089102"/>
            <a:ext cx="2645504" cy="2645504"/>
          </a:xfrm>
          <a:prstGeom prst="rect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25" name="Текст 21">
            <a:extLst>
              <a:ext uri="{FF2B5EF4-FFF2-40B4-BE49-F238E27FC236}">
                <a16:creationId xmlns:a16="http://schemas.microsoft.com/office/drawing/2014/main" id="{7ADCB597-D1F8-1D4C-BD8F-89ED91E9CB8E}"/>
              </a:ext>
            </a:extLst>
          </p:cNvPr>
          <p:cNvSpPr txBox="1">
            <a:spLocks/>
          </p:cNvSpPr>
          <p:nvPr/>
        </p:nvSpPr>
        <p:spPr>
          <a:xfrm>
            <a:off x="1030403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bg2"/>
                </a:solidFill>
              </a:rPr>
              <a:t>Значимость этих проблем деятельности</a:t>
            </a:r>
          </a:p>
        </p:txBody>
      </p:sp>
      <p:sp>
        <p:nvSpPr>
          <p:cNvPr id="26" name="Текст 22">
            <a:extLst>
              <a:ext uri="{FF2B5EF4-FFF2-40B4-BE49-F238E27FC236}">
                <a16:creationId xmlns:a16="http://schemas.microsoft.com/office/drawing/2014/main" id="{E2A8B303-9CE0-0D44-91F5-F982299756C6}"/>
              </a:ext>
            </a:extLst>
          </p:cNvPr>
          <p:cNvSpPr txBox="1">
            <a:spLocks/>
          </p:cNvSpPr>
          <p:nvPr/>
        </p:nvSpPr>
        <p:spPr>
          <a:xfrm>
            <a:off x="103040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bg2"/>
                </a:solidFill>
                <a:latin typeface="TINKOFFSANS-MEDIUM" panose="02000506050000020004" pitchFamily="2" charset="0"/>
              </a:rPr>
              <a:t>69</a:t>
            </a:r>
            <a:r>
              <a:rPr lang="ru-RU" sz="4500" dirty="0">
                <a:solidFill>
                  <a:schemeClr val="bg2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35" name="Текст 22">
            <a:extLst>
              <a:ext uri="{FF2B5EF4-FFF2-40B4-BE49-F238E27FC236}">
                <a16:creationId xmlns:a16="http://schemas.microsoft.com/office/drawing/2014/main" id="{6DF1E433-C84C-F041-A83A-F9FFC7364D2D}"/>
              </a:ext>
            </a:extLst>
          </p:cNvPr>
          <p:cNvSpPr txBox="1">
            <a:spLocks/>
          </p:cNvSpPr>
          <p:nvPr/>
        </p:nvSpPr>
        <p:spPr>
          <a:xfrm>
            <a:off x="4135756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tx1"/>
                </a:solidFill>
                <a:latin typeface="TINKOFFSANS-MEDIUM" panose="02000506050000020004" pitchFamily="2" charset="0"/>
              </a:rPr>
              <a:t>9</a:t>
            </a:r>
            <a:r>
              <a:rPr lang="ru-RU" sz="4500" dirty="0">
                <a:solidFill>
                  <a:schemeClr val="tx1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1173" name="Квадрат"/>
          <p:cNvSpPr/>
          <p:nvPr/>
        </p:nvSpPr>
        <p:spPr>
          <a:xfrm>
            <a:off x="6996352" y="7063450"/>
            <a:ext cx="2645504" cy="264550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>
              <a:solidFill>
                <a:schemeClr val="bg2"/>
              </a:solidFill>
            </a:endParaRPr>
          </a:p>
        </p:txBody>
      </p:sp>
      <p:sp>
        <p:nvSpPr>
          <p:cNvPr id="27" name="Текст 21">
            <a:extLst>
              <a:ext uri="{FF2B5EF4-FFF2-40B4-BE49-F238E27FC236}">
                <a16:creationId xmlns:a16="http://schemas.microsoft.com/office/drawing/2014/main" id="{6D641C80-2576-8140-A99A-41953303F740}"/>
              </a:ext>
            </a:extLst>
          </p:cNvPr>
          <p:cNvSpPr txBox="1">
            <a:spLocks/>
          </p:cNvSpPr>
          <p:nvPr/>
        </p:nvSpPr>
        <p:spPr>
          <a:xfrm>
            <a:off x="7259457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6" name="Текст 22">
            <a:extLst>
              <a:ext uri="{FF2B5EF4-FFF2-40B4-BE49-F238E27FC236}">
                <a16:creationId xmlns:a16="http://schemas.microsoft.com/office/drawing/2014/main" id="{BD3C1F62-3AAB-E94D-B7C6-F86D1DB8C19C}"/>
              </a:ext>
            </a:extLst>
          </p:cNvPr>
          <p:cNvSpPr txBox="1">
            <a:spLocks/>
          </p:cNvSpPr>
          <p:nvPr/>
        </p:nvSpPr>
        <p:spPr>
          <a:xfrm>
            <a:off x="7259456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tx1"/>
                </a:solidFill>
                <a:latin typeface="TINKOFFSANS-MEDIUM" panose="02000506050000020004" pitchFamily="2" charset="0"/>
              </a:rPr>
              <a:t>11</a:t>
            </a:r>
            <a:r>
              <a:rPr lang="ru-RU" sz="4500" dirty="0">
                <a:solidFill>
                  <a:schemeClr val="tx1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1172" name="Квадрат"/>
          <p:cNvSpPr/>
          <p:nvPr/>
        </p:nvSpPr>
        <p:spPr>
          <a:xfrm>
            <a:off x="10128246" y="7063450"/>
            <a:ext cx="2645504" cy="264550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>
              <a:solidFill>
                <a:schemeClr val="bg2"/>
              </a:solidFill>
            </a:endParaRPr>
          </a:p>
        </p:txBody>
      </p:sp>
      <p:sp>
        <p:nvSpPr>
          <p:cNvPr id="29" name="Текст 21">
            <a:extLst>
              <a:ext uri="{FF2B5EF4-FFF2-40B4-BE49-F238E27FC236}">
                <a16:creationId xmlns:a16="http://schemas.microsoft.com/office/drawing/2014/main" id="{9ABFBDF4-3DE3-AC41-98A5-21BD9ED6B356}"/>
              </a:ext>
            </a:extLst>
          </p:cNvPr>
          <p:cNvSpPr txBox="1">
            <a:spLocks/>
          </p:cNvSpPr>
          <p:nvPr/>
        </p:nvSpPr>
        <p:spPr>
          <a:xfrm>
            <a:off x="10409422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7" name="Текст 22">
            <a:extLst>
              <a:ext uri="{FF2B5EF4-FFF2-40B4-BE49-F238E27FC236}">
                <a16:creationId xmlns:a16="http://schemas.microsoft.com/office/drawing/2014/main" id="{7A2494F1-8042-9941-9C86-D4DD155C5B12}"/>
              </a:ext>
            </a:extLst>
          </p:cNvPr>
          <p:cNvSpPr txBox="1">
            <a:spLocks/>
          </p:cNvSpPr>
          <p:nvPr/>
        </p:nvSpPr>
        <p:spPr>
          <a:xfrm>
            <a:off x="10409419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tx1"/>
                </a:solidFill>
                <a:latin typeface="TINKOFFSANS-MEDIUM" panose="02000506050000020004" pitchFamily="2" charset="0"/>
              </a:rPr>
              <a:t>45</a:t>
            </a:r>
            <a:r>
              <a:rPr lang="ru-RU" sz="4500" dirty="0">
                <a:solidFill>
                  <a:schemeClr val="tx1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1171" name="Квадрат"/>
          <p:cNvSpPr/>
          <p:nvPr/>
        </p:nvSpPr>
        <p:spPr>
          <a:xfrm>
            <a:off x="13260140" y="7063450"/>
            <a:ext cx="2645504" cy="264550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/>
          </a:p>
        </p:txBody>
      </p:sp>
      <p:sp>
        <p:nvSpPr>
          <p:cNvPr id="31" name="Текст 21">
            <a:extLst>
              <a:ext uri="{FF2B5EF4-FFF2-40B4-BE49-F238E27FC236}">
                <a16:creationId xmlns:a16="http://schemas.microsoft.com/office/drawing/2014/main" id="{332F8F08-E04B-1E47-84DC-93D1D737EA0B}"/>
              </a:ext>
            </a:extLst>
          </p:cNvPr>
          <p:cNvSpPr txBox="1">
            <a:spLocks/>
          </p:cNvSpPr>
          <p:nvPr/>
        </p:nvSpPr>
        <p:spPr>
          <a:xfrm>
            <a:off x="13559382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8" name="Текст 22">
            <a:extLst>
              <a:ext uri="{FF2B5EF4-FFF2-40B4-BE49-F238E27FC236}">
                <a16:creationId xmlns:a16="http://schemas.microsoft.com/office/drawing/2014/main" id="{1E78E874-9260-8047-9DBF-098357242B0A}"/>
              </a:ext>
            </a:extLst>
          </p:cNvPr>
          <p:cNvSpPr txBox="1">
            <a:spLocks/>
          </p:cNvSpPr>
          <p:nvPr/>
        </p:nvSpPr>
        <p:spPr>
          <a:xfrm>
            <a:off x="13559380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  <a:r>
              <a:rPr lang="ru-RU" sz="4500" dirty="0">
                <a:solidFill>
                  <a:schemeClr val="tx1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40" name="Квадрат">
            <a:extLst>
              <a:ext uri="{FF2B5EF4-FFF2-40B4-BE49-F238E27FC236}">
                <a16:creationId xmlns:a16="http://schemas.microsoft.com/office/drawing/2014/main" id="{FD5CF17C-567A-7042-8D41-0C9D394DDA16}"/>
              </a:ext>
            </a:extLst>
          </p:cNvPr>
          <p:cNvSpPr/>
          <p:nvPr/>
        </p:nvSpPr>
        <p:spPr>
          <a:xfrm>
            <a:off x="16392035" y="7063450"/>
            <a:ext cx="2645504" cy="264550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4997" rIns="44997" anchor="ctr"/>
          <a:lstStyle/>
          <a:p>
            <a:endParaRPr sz="806" dirty="0">
              <a:solidFill>
                <a:schemeClr val="bg2"/>
              </a:solidFill>
            </a:endParaRPr>
          </a:p>
        </p:txBody>
      </p:sp>
      <p:sp>
        <p:nvSpPr>
          <p:cNvPr id="33" name="Текст 21">
            <a:extLst>
              <a:ext uri="{FF2B5EF4-FFF2-40B4-BE49-F238E27FC236}">
                <a16:creationId xmlns:a16="http://schemas.microsoft.com/office/drawing/2014/main" id="{8CDFF827-2552-3046-ADE6-CAB25D30BA5E}"/>
              </a:ext>
            </a:extLst>
          </p:cNvPr>
          <p:cNvSpPr txBox="1">
            <a:spLocks/>
          </p:cNvSpPr>
          <p:nvPr/>
        </p:nvSpPr>
        <p:spPr>
          <a:xfrm>
            <a:off x="16746394" y="8299875"/>
            <a:ext cx="1996444" cy="12842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ctr" defTabSz="1509582" rtl="0" latinLnBrk="0">
              <a:lnSpc>
                <a:spcPts val="24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Значимость этих проблем деятельности</a:t>
            </a:r>
          </a:p>
        </p:txBody>
      </p:sp>
      <p:sp>
        <p:nvSpPr>
          <p:cNvPr id="39" name="Текст 22">
            <a:extLst>
              <a:ext uri="{FF2B5EF4-FFF2-40B4-BE49-F238E27FC236}">
                <a16:creationId xmlns:a16="http://schemas.microsoft.com/office/drawing/2014/main" id="{4D3F66CD-66EE-984E-9A82-1BB5BFA872E8}"/>
              </a:ext>
            </a:extLst>
          </p:cNvPr>
          <p:cNvSpPr txBox="1">
            <a:spLocks/>
          </p:cNvSpPr>
          <p:nvPr/>
        </p:nvSpPr>
        <p:spPr>
          <a:xfrm>
            <a:off x="16746393" y="7251303"/>
            <a:ext cx="1951771" cy="89996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Autofit/>
          </a:bodyPr>
          <a:lstStyle>
            <a:lvl1pPr marL="0" marR="0" indent="0" algn="ctr" defTabSz="1509582" rtl="0" latinLnBrk="0">
              <a:lnSpc>
                <a:spcPts val="28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6891"/>
              </a:lnSpc>
            </a:pPr>
            <a:r>
              <a:rPr lang="ru-RU" sz="5400" dirty="0">
                <a:solidFill>
                  <a:schemeClr val="tx1"/>
                </a:solidFill>
                <a:latin typeface="TINKOFFSANS-MEDIUM" panose="02000506050000020004" pitchFamily="2" charset="0"/>
              </a:rPr>
              <a:t>23</a:t>
            </a:r>
            <a:r>
              <a:rPr lang="ru-RU" sz="4500" dirty="0">
                <a:solidFill>
                  <a:schemeClr val="tx1"/>
                </a:solidFill>
                <a:latin typeface="TINKOFFSANS-MEDIUM" panose="02000506050000020004" pitchFamily="2" charset="0"/>
              </a:rPr>
              <a:t>%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4FEB2AC8-349B-116A-A41E-0CACD3A79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50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0CAC12F4-D3A2-97F2-1018-0C287AA1336E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0F44EC-CAC4-CB86-66D9-3A9393D148E8}"/>
              </a:ext>
            </a:extLst>
          </p:cNvPr>
          <p:cNvSpPr/>
          <p:nvPr/>
        </p:nvSpPr>
        <p:spPr>
          <a:xfrm>
            <a:off x="0" y="0"/>
            <a:ext cx="19799300" cy="4833257"/>
          </a:xfrm>
          <a:prstGeom prst="rect">
            <a:avLst/>
          </a:pr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F654919-F436-3022-1722-CAE0C608EDF3}"/>
              </a:ext>
            </a:extLst>
          </p:cNvPr>
          <p:cNvSpPr/>
          <p:nvPr/>
        </p:nvSpPr>
        <p:spPr>
          <a:xfrm>
            <a:off x="1371600" y="4208856"/>
            <a:ext cx="4809744" cy="1207008"/>
          </a:xfrm>
          <a:prstGeom prst="roundRect">
            <a:avLst>
              <a:gd name="adj" fmla="val 28788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3F3A79-4BFB-7941-92BD-622959F31D3C}"/>
              </a:ext>
            </a:extLst>
          </p:cNvPr>
          <p:cNvSpPr/>
          <p:nvPr/>
        </p:nvSpPr>
        <p:spPr>
          <a:xfrm>
            <a:off x="1367952" y="4213535"/>
            <a:ext cx="4805830" cy="1233377"/>
          </a:xfrm>
          <a:prstGeom prst="rect">
            <a:avLst/>
          </a:prstGeom>
          <a:solidFill>
            <a:srgbClr val="3D3E3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634450-F1F3-784B-A392-864D3DD9E111}"/>
              </a:ext>
            </a:extLst>
          </p:cNvPr>
          <p:cNvSpPr/>
          <p:nvPr/>
        </p:nvSpPr>
        <p:spPr>
          <a:xfrm>
            <a:off x="7502390" y="4213535"/>
            <a:ext cx="4805830" cy="1233377"/>
          </a:xfrm>
          <a:prstGeom prst="rect">
            <a:avLst/>
          </a:prstGeom>
          <a:solidFill>
            <a:srgbClr val="3D3E3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9991A6-31BE-7E4B-92D4-7AED9125DB0D}"/>
              </a:ext>
            </a:extLst>
          </p:cNvPr>
          <p:cNvSpPr/>
          <p:nvPr/>
        </p:nvSpPr>
        <p:spPr>
          <a:xfrm>
            <a:off x="13514097" y="4213535"/>
            <a:ext cx="4805830" cy="123337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1" name="Текст 11">
            <a:extLst>
              <a:ext uri="{FF2B5EF4-FFF2-40B4-BE49-F238E27FC236}">
                <a16:creationId xmlns:a16="http://schemas.microsoft.com/office/drawing/2014/main" id="{CE8BCC4E-2E32-D042-A49A-B4E87D5428EF}"/>
              </a:ext>
            </a:extLst>
          </p:cNvPr>
          <p:cNvSpPr/>
          <p:nvPr/>
        </p:nvSpPr>
        <p:spPr>
          <a:xfrm>
            <a:off x="3158088" y="5798440"/>
            <a:ext cx="1261580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solidFill>
                  <a:schemeClr val="tx1"/>
                </a:solidFill>
                <a:latin typeface="TINKOFFSANS-MEDIUM" panose="02000506050000020004" pitchFamily="2" charset="0"/>
              </a:rPr>
              <a:t>64</a:t>
            </a:r>
            <a:r>
              <a:rPr lang="ru-RU" sz="4200" dirty="0">
                <a:solidFill>
                  <a:schemeClr val="tx1"/>
                </a:solidFill>
                <a:latin typeface="TINKOFFSANS-MEDIUM" panose="02000506050000020004" pitchFamily="2" charset="0"/>
              </a:rPr>
              <a:t>%</a:t>
            </a:r>
            <a:endParaRPr sz="42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A2516998-AC97-2E44-99EF-7E95E4C7B97E}"/>
              </a:ext>
            </a:extLst>
          </p:cNvPr>
          <p:cNvSpPr/>
          <p:nvPr/>
        </p:nvSpPr>
        <p:spPr>
          <a:xfrm>
            <a:off x="9295587" y="5798440"/>
            <a:ext cx="121945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solidFill>
                  <a:schemeClr val="tx1"/>
                </a:solidFill>
                <a:latin typeface="TINKOFFSANS-MEDIUM" panose="02000506050000020004" pitchFamily="2" charset="0"/>
              </a:rPr>
              <a:t>71</a:t>
            </a:r>
            <a:r>
              <a:rPr lang="ru-RU" sz="4200" dirty="0">
                <a:solidFill>
                  <a:schemeClr val="tx1"/>
                </a:solidFill>
                <a:latin typeface="TINKOFFSANS-MEDIUM" panose="02000506050000020004" pitchFamily="2" charset="0"/>
              </a:rPr>
              <a:t>%</a:t>
            </a:r>
            <a:endParaRPr sz="42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B3040543-A62C-2044-9224-858395D5FEA0}"/>
              </a:ext>
            </a:extLst>
          </p:cNvPr>
          <p:cNvSpPr/>
          <p:nvPr/>
        </p:nvSpPr>
        <p:spPr>
          <a:xfrm>
            <a:off x="15297131" y="5798440"/>
            <a:ext cx="1239783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800"/>
              </a:lnSpc>
            </a:pPr>
            <a:r>
              <a:rPr lang="ru-RU" sz="4800" dirty="0">
                <a:solidFill>
                  <a:schemeClr val="tx1"/>
                </a:solidFill>
                <a:latin typeface="TINKOFFSANS-MEDIUM" panose="02000506050000020004" pitchFamily="2" charset="0"/>
              </a:rPr>
              <a:t>19</a:t>
            </a:r>
            <a:r>
              <a:rPr lang="ru-RU" sz="4200" dirty="0">
                <a:solidFill>
                  <a:schemeClr val="tx1"/>
                </a:solidFill>
                <a:latin typeface="TINKOFFSANS-MEDIUM" panose="02000506050000020004" pitchFamily="2" charset="0"/>
              </a:rPr>
              <a:t>%</a:t>
            </a:r>
            <a:endParaRPr sz="42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698AA6F-D1BE-E74A-A67E-5299E06737AD}"/>
              </a:ext>
            </a:extLst>
          </p:cNvPr>
          <p:cNvSpPr txBox="1">
            <a:spLocks/>
          </p:cNvSpPr>
          <p:nvPr/>
        </p:nvSpPr>
        <p:spPr>
          <a:xfrm>
            <a:off x="1457952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1403961" y="4392022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D31E083C-24E5-AB43-9E08-13B68BC57982}"/>
              </a:ext>
            </a:extLst>
          </p:cNvPr>
          <p:cNvSpPr/>
          <p:nvPr/>
        </p:nvSpPr>
        <p:spPr>
          <a:xfrm>
            <a:off x="7502398" y="4392022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7554D939-CFF8-DD43-923A-838E63C30C76}"/>
              </a:ext>
            </a:extLst>
          </p:cNvPr>
          <p:cNvSpPr/>
          <p:nvPr/>
        </p:nvSpPr>
        <p:spPr>
          <a:xfrm>
            <a:off x="13514109" y="4392022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>
                <a:solidFill>
                  <a:schemeClr val="tx2"/>
                </a:solidFill>
                <a:latin typeface="TINKOFFSANS-MEDIUM" panose="02000506050000020004" pitchFamily="2" charset="0"/>
              </a:rPr>
              <a:t>Ваш текст</a:t>
            </a:r>
            <a:endParaRPr sz="3400" dirty="0">
              <a:solidFill>
                <a:schemeClr val="tx2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DF7C5D4F-FA59-274C-B138-C94914D49D15}"/>
              </a:ext>
            </a:extLst>
          </p:cNvPr>
          <p:cNvSpPr txBox="1">
            <a:spLocks/>
          </p:cNvSpPr>
          <p:nvPr/>
        </p:nvSpPr>
        <p:spPr>
          <a:xfrm>
            <a:off x="7694321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23" name="Текст 28">
            <a:extLst>
              <a:ext uri="{FF2B5EF4-FFF2-40B4-BE49-F238E27FC236}">
                <a16:creationId xmlns:a16="http://schemas.microsoft.com/office/drawing/2014/main" id="{62747442-4EC5-7B4A-8832-407C0F7D7FB2}"/>
              </a:ext>
            </a:extLst>
          </p:cNvPr>
          <p:cNvSpPr txBox="1">
            <a:spLocks/>
          </p:cNvSpPr>
          <p:nvPr/>
        </p:nvSpPr>
        <p:spPr>
          <a:xfrm>
            <a:off x="13757775" y="697006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9A876E15-3227-C015-99E8-94640C746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51</a:t>
            </a:fld>
            <a:endParaRPr lang="ru-RU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F312C-D2A3-0A77-8518-AA489035BF4F}"/>
              </a:ext>
            </a:extLst>
          </p:cNvPr>
          <p:cNvSpPr txBox="1"/>
          <p:nvPr/>
        </p:nvSpPr>
        <p:spPr>
          <a:xfrm>
            <a:off x="3800089" y="735763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D7C2D-30D5-CFB9-CD35-4C9A8D3D1779}"/>
              </a:ext>
            </a:extLst>
          </p:cNvPr>
          <p:cNvSpPr txBox="1"/>
          <p:nvPr/>
        </p:nvSpPr>
        <p:spPr>
          <a:xfrm>
            <a:off x="3739992" y="1296655"/>
            <a:ext cx="12310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акцентом слайда</a:t>
            </a:r>
          </a:p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0740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8">
            <a:extLst>
              <a:ext uri="{FF2B5EF4-FFF2-40B4-BE49-F238E27FC236}">
                <a16:creationId xmlns:a16="http://schemas.microsoft.com/office/drawing/2014/main" id="{1A8F87F8-89BC-A879-F8CB-34E0AE66FAB5}"/>
              </a:ext>
            </a:extLst>
          </p:cNvPr>
          <p:cNvSpPr txBox="1">
            <a:spLocks/>
          </p:cNvSpPr>
          <p:nvPr/>
        </p:nvSpPr>
        <p:spPr>
          <a:xfrm>
            <a:off x="13746690" y="7812310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400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67201E36-3205-344A-B130-2829376B07C4}"/>
              </a:ext>
            </a:extLst>
          </p:cNvPr>
          <p:cNvSpPr/>
          <p:nvPr/>
        </p:nvSpPr>
        <p:spPr>
          <a:xfrm>
            <a:off x="751984" y="8625634"/>
            <a:ext cx="7080945" cy="1807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Заголовок</a:t>
            </a:r>
            <a:r>
              <a:rPr b="1" dirty="0">
                <a:solidFill>
                  <a:schemeClr val="tx1"/>
                </a:solidFill>
                <a:latin typeface="Tinkoff Sans" panose="02000506050000020004" pitchFamily="2" charset="0"/>
              </a:rPr>
              <a:t> </a:t>
            </a:r>
            <a:r>
              <a:rPr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слайда</a:t>
            </a:r>
            <a:r>
              <a:rPr lang="en-US" b="1" dirty="0">
                <a:solidFill>
                  <a:schemeClr val="tx1"/>
                </a:solidFill>
                <a:latin typeface="Tinkoff Sans" panose="02000506050000020004" pitchFamily="2" charset="0"/>
              </a:rPr>
              <a:t> </a:t>
            </a:r>
            <a:r>
              <a:rPr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презентации</a:t>
            </a:r>
            <a:endParaRPr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" name="Текст 11">
            <a:extLst>
              <a:ext uri="{FF2B5EF4-FFF2-40B4-BE49-F238E27FC236}">
                <a16:creationId xmlns:a16="http://schemas.microsoft.com/office/drawing/2014/main" id="{2E921CB5-B73B-CC4F-B864-414E04DEF8DE}"/>
              </a:ext>
            </a:extLst>
          </p:cNvPr>
          <p:cNvSpPr/>
          <p:nvPr/>
        </p:nvSpPr>
        <p:spPr>
          <a:xfrm>
            <a:off x="3195850" y="1685220"/>
            <a:ext cx="1468014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905"/>
              </a:lnSpc>
            </a:pPr>
            <a:r>
              <a:rPr lang="ru-RU" sz="5117" b="1" dirty="0">
                <a:solidFill>
                  <a:schemeClr val="tx1"/>
                </a:solidFill>
                <a:latin typeface="Tinkoff Sans" panose="02000506050000020004" pitchFamily="2" charset="0"/>
              </a:rPr>
              <a:t>64</a:t>
            </a:r>
            <a:r>
              <a:rPr lang="ru-RU" sz="4500" b="1" dirty="0">
                <a:solidFill>
                  <a:schemeClr val="tx1"/>
                </a:solidFill>
                <a:latin typeface="Tinkoff Sans" panose="02000506050000020004" pitchFamily="2" charset="0"/>
              </a:rPr>
              <a:t>%</a:t>
            </a:r>
            <a:endParaRPr sz="45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" name="Текст 28">
            <a:extLst>
              <a:ext uri="{FF2B5EF4-FFF2-40B4-BE49-F238E27FC236}">
                <a16:creationId xmlns:a16="http://schemas.microsoft.com/office/drawing/2014/main" id="{6B00E07F-3B3B-DB41-BBC3-17AB9376CC0D}"/>
              </a:ext>
            </a:extLst>
          </p:cNvPr>
          <p:cNvSpPr txBox="1">
            <a:spLocks/>
          </p:cNvSpPr>
          <p:nvPr/>
        </p:nvSpPr>
        <p:spPr>
          <a:xfrm>
            <a:off x="1742935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3800"/>
              </a:lnSpc>
              <a:spcBef>
                <a:spcPts val="1600"/>
              </a:spcBef>
              <a:buSzPct val="100000"/>
              <a:buFont typeface="Wingdings" pitchFamily="2" charset="2"/>
              <a:defRPr sz="2400">
                <a:solidFill>
                  <a:schemeClr val="bg1"/>
                </a:solidFill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9" name="Текст 11">
            <a:extLst>
              <a:ext uri="{FF2B5EF4-FFF2-40B4-BE49-F238E27FC236}">
                <a16:creationId xmlns:a16="http://schemas.microsoft.com/office/drawing/2014/main" id="{05139B9B-84ED-504E-8799-1A55E356A0E2}"/>
              </a:ext>
            </a:extLst>
          </p:cNvPr>
          <p:cNvSpPr/>
          <p:nvPr/>
        </p:nvSpPr>
        <p:spPr>
          <a:xfrm>
            <a:off x="2338077" y="521653"/>
            <a:ext cx="318356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3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  <a:endParaRPr sz="38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" name="Текст 11">
            <a:extLst>
              <a:ext uri="{FF2B5EF4-FFF2-40B4-BE49-F238E27FC236}">
                <a16:creationId xmlns:a16="http://schemas.microsoft.com/office/drawing/2014/main" id="{18FBD9E4-5166-4647-B036-740FDBD32775}"/>
              </a:ext>
            </a:extLst>
          </p:cNvPr>
          <p:cNvSpPr/>
          <p:nvPr/>
        </p:nvSpPr>
        <p:spPr>
          <a:xfrm>
            <a:off x="15135437" y="1685220"/>
            <a:ext cx="1468014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905"/>
              </a:lnSpc>
            </a:pPr>
            <a:r>
              <a:rPr lang="ru-RU" sz="5117" b="1" dirty="0">
                <a:solidFill>
                  <a:schemeClr val="tx1"/>
                </a:solidFill>
                <a:latin typeface="Tinkoff Sans" panose="02000506050000020004" pitchFamily="2" charset="0"/>
              </a:rPr>
              <a:t>64</a:t>
            </a:r>
            <a:r>
              <a:rPr lang="ru-RU" sz="4500" b="1" dirty="0">
                <a:solidFill>
                  <a:schemeClr val="tx1"/>
                </a:solidFill>
                <a:latin typeface="Tinkoff Sans" panose="02000506050000020004" pitchFamily="2" charset="0"/>
              </a:rPr>
              <a:t>%</a:t>
            </a:r>
            <a:endParaRPr sz="45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A0551AC7-9377-704F-A6D8-7D7612DAA7CF}"/>
              </a:ext>
            </a:extLst>
          </p:cNvPr>
          <p:cNvSpPr txBox="1">
            <a:spLocks/>
          </p:cNvSpPr>
          <p:nvPr/>
        </p:nvSpPr>
        <p:spPr>
          <a:xfrm>
            <a:off x="13746690" y="2856843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509582" hangingPunct="1">
              <a:lnSpc>
                <a:spcPts val="3800"/>
              </a:lnSpc>
              <a:spcBef>
                <a:spcPts val="1600"/>
              </a:spcBef>
              <a:buSzPct val="100000"/>
              <a:buFont typeface="Wingdings" pitchFamily="2" charset="2"/>
              <a:defRPr sz="2400">
                <a:solidFill>
                  <a:schemeClr val="bg1"/>
                </a:solidFill>
              </a:defRPr>
            </a:lvl1pPr>
            <a:lvl2pPr marL="720000" indent="-445133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2pPr>
            <a:lvl3pPr marL="1440000" indent="-52606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3pPr>
            <a:lvl4pPr marL="2160000" indent="-598627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4pPr>
            <a:lvl5pPr marL="3617794" indent="-598628" defTabSz="1509582">
              <a:lnSpc>
                <a:spcPct val="118000"/>
              </a:lnSpc>
              <a:spcBef>
                <a:spcPts val="2400"/>
              </a:spcBef>
              <a:buSzPct val="100000"/>
              <a:buFont typeface="Wingdings" pitchFamily="2" charset="2"/>
              <a:buChar char="§"/>
              <a:defRPr sz="24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r>
              <a:rPr lang="ru-RU" dirty="0"/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9E5454B-4EE1-F84C-A6BB-E5A33E96CCB2}"/>
              </a:ext>
            </a:extLst>
          </p:cNvPr>
          <p:cNvSpPr/>
          <p:nvPr/>
        </p:nvSpPr>
        <p:spPr>
          <a:xfrm>
            <a:off x="14277664" y="521653"/>
            <a:ext cx="318356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3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  <a:endParaRPr sz="38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9CA7C4C9-F811-6748-8C58-3071B6C6D8F6}"/>
              </a:ext>
            </a:extLst>
          </p:cNvPr>
          <p:cNvSpPr/>
          <p:nvPr/>
        </p:nvSpPr>
        <p:spPr>
          <a:xfrm>
            <a:off x="9171993" y="2282541"/>
            <a:ext cx="1468014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905"/>
              </a:lnSpc>
            </a:pPr>
            <a:r>
              <a:rPr lang="ru-RU" sz="5117" b="1" dirty="0">
                <a:latin typeface="Tinkoff Sans" panose="02000506050000020004" pitchFamily="2" charset="0"/>
              </a:rPr>
              <a:t>64</a:t>
            </a:r>
            <a:r>
              <a:rPr lang="ru-RU" sz="4500" b="1" dirty="0">
                <a:latin typeface="Tinkoff Sans" panose="02000506050000020004" pitchFamily="2" charset="0"/>
              </a:rPr>
              <a:t>%</a:t>
            </a:r>
            <a:endParaRPr sz="4500" b="1" dirty="0">
              <a:latin typeface="Tinkoff Sans" panose="02000506050000020004" pitchFamily="2" charset="0"/>
            </a:endParaRP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B5AAF3E8-E61D-3A45-BC15-CF62C1EC603A}"/>
              </a:ext>
            </a:extLst>
          </p:cNvPr>
          <p:cNvSpPr txBox="1">
            <a:spLocks/>
          </p:cNvSpPr>
          <p:nvPr/>
        </p:nvSpPr>
        <p:spPr>
          <a:xfrm>
            <a:off x="7879498" y="3454162"/>
            <a:ext cx="437384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740"/>
              </a:lnSpc>
            </a:pPr>
            <a:r>
              <a:rPr lang="ru-RU" sz="2363" dirty="0">
                <a:solidFill>
                  <a:schemeClr val="tx2"/>
                </a:solidFill>
              </a:rPr>
              <a:t>Значимость этих проблем настолько очевидна, что начало повседневной работы.  С другой стороны укрепление и развитие структуры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00BB90D3-D532-0947-B60F-D0B6FDCEEC0A}"/>
              </a:ext>
            </a:extLst>
          </p:cNvPr>
          <p:cNvSpPr/>
          <p:nvPr/>
        </p:nvSpPr>
        <p:spPr>
          <a:xfrm>
            <a:off x="8314220" y="1140237"/>
            <a:ext cx="3183561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5905"/>
              </a:lnSpc>
            </a:pPr>
            <a:r>
              <a:rPr lang="ru-RU" sz="4500" dirty="0">
                <a:latin typeface="TINKOFFSANS-MEDIUM" panose="02000506050000020004" pitchFamily="2" charset="0"/>
              </a:rPr>
              <a:t>Ваш текст</a:t>
            </a:r>
            <a:endParaRPr sz="4500" dirty="0">
              <a:latin typeface="TINKOFFSANS-MEDIUM" panose="02000506050000020004" pitchFamily="2" charset="0"/>
            </a:endParaRPr>
          </a:p>
        </p:txBody>
      </p:sp>
      <p:sp>
        <p:nvSpPr>
          <p:cNvPr id="18" name="Текст 28">
            <a:extLst>
              <a:ext uri="{FF2B5EF4-FFF2-40B4-BE49-F238E27FC236}">
                <a16:creationId xmlns:a16="http://schemas.microsoft.com/office/drawing/2014/main" id="{EC00C464-535C-E94C-98CE-4AF7247DC1CA}"/>
              </a:ext>
            </a:extLst>
          </p:cNvPr>
          <p:cNvSpPr txBox="1">
            <a:spLocks/>
          </p:cNvSpPr>
          <p:nvPr/>
        </p:nvSpPr>
        <p:spPr>
          <a:xfrm>
            <a:off x="13746690" y="7130835"/>
            <a:ext cx="4875446" cy="54458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anchor="ctr" anchorCtr="0"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Значимость этих проблем</a:t>
            </a: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93B5A50F-408E-8EB8-0DF1-7FC4C2C01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52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83473269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B05863-FF3C-4F3B-9596-17FB62CF42FF}"/>
              </a:ext>
            </a:extLst>
          </p:cNvPr>
          <p:cNvSpPr txBox="1"/>
          <p:nvPr/>
        </p:nvSpPr>
        <p:spPr>
          <a:xfrm>
            <a:off x="5757558" y="1719208"/>
            <a:ext cx="12253996" cy="394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0"/>
              </a:lnSpc>
            </a:pPr>
            <a:r>
              <a:rPr lang="ru-RU" sz="85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Основной</a:t>
            </a:r>
            <a:r>
              <a:rPr lang="en-US" sz="85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8500" b="1" dirty="0">
                <a:solidFill>
                  <a:schemeClr val="accent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</a:t>
            </a:r>
            <a:r>
              <a:rPr lang="ru-RU" sz="85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иной важный текст вашего слайда презентации </a:t>
            </a:r>
            <a:endParaRPr lang="en-US" sz="85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10F6E1-36F8-4A06-86BD-DE9F32A1EC67}"/>
              </a:ext>
            </a:extLst>
          </p:cNvPr>
          <p:cNvSpPr txBox="1"/>
          <p:nvPr/>
        </p:nvSpPr>
        <p:spPr>
          <a:xfrm>
            <a:off x="1937187" y="2015528"/>
            <a:ext cx="339897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Тема презентации №1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Уровень текста 1…">
            <a:extLst>
              <a:ext uri="{FF2B5EF4-FFF2-40B4-BE49-F238E27FC236}">
                <a16:creationId xmlns:a16="http://schemas.microsoft.com/office/drawing/2014/main" id="{9254D95E-5BD9-5B40-9D59-7D911889BE80}"/>
              </a:ext>
            </a:extLst>
          </p:cNvPr>
          <p:cNvSpPr txBox="1">
            <a:spLocks/>
          </p:cNvSpPr>
          <p:nvPr/>
        </p:nvSpPr>
        <p:spPr>
          <a:xfrm>
            <a:off x="5895105" y="6346226"/>
            <a:ext cx="12010123" cy="3627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200" dirty="0">
                <a:solidFill>
                  <a:schemeClr val="bg1"/>
                </a:solidFill>
              </a:rPr>
              <a:t>С другой стороны консультация  с широким активом позволяет оценить значение.  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  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в отношении поставленных задач. 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96D520-B4E8-AA45-888F-6C4401E5DCB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 flipH="1">
            <a:off x="1078336" y="1953692"/>
            <a:ext cx="612479" cy="6249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4C750B-3A86-4E17-AF18-B4D22BBFE344}"/>
              </a:ext>
            </a:extLst>
          </p:cNvPr>
          <p:cNvSpPr txBox="1"/>
          <p:nvPr/>
        </p:nvSpPr>
        <p:spPr>
          <a:xfrm>
            <a:off x="1759812" y="2980481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№2</a:t>
            </a:r>
            <a:endParaRPr lang="en-US" sz="17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C0A42FEC-9EF8-874C-8A2D-343B2DDE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2978070"/>
            <a:ext cx="456174" cy="4654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7B4AAF-BD9D-4646-811D-4F731E25A2B7}"/>
              </a:ext>
            </a:extLst>
          </p:cNvPr>
          <p:cNvSpPr txBox="1"/>
          <p:nvPr/>
        </p:nvSpPr>
        <p:spPr>
          <a:xfrm>
            <a:off x="1759812" y="3895786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99F94ED6-A74E-0147-9AC2-EC656172EC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3879144"/>
            <a:ext cx="456174" cy="46548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96D6455-FBC1-944D-A8A6-C6581AEB8A7B}"/>
              </a:ext>
            </a:extLst>
          </p:cNvPr>
          <p:cNvSpPr txBox="1"/>
          <p:nvPr/>
        </p:nvSpPr>
        <p:spPr>
          <a:xfrm>
            <a:off x="1759812" y="4696823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4016585-ED3D-5148-92FC-68473918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4699231"/>
            <a:ext cx="456174" cy="46548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F45D16C-7DD4-0D4B-8609-E37DC4670C4B}"/>
              </a:ext>
            </a:extLst>
          </p:cNvPr>
          <p:cNvSpPr txBox="1"/>
          <p:nvPr/>
        </p:nvSpPr>
        <p:spPr>
          <a:xfrm>
            <a:off x="1759812" y="5633558"/>
            <a:ext cx="2658761" cy="41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ru-RU" sz="17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Тема презентации №3</a:t>
            </a:r>
            <a:endParaRPr lang="en-US" sz="17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A89AA0A-0165-F74D-8214-05A2FE3EBC5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100000"/>
          </a:blip>
          <a:stretch>
            <a:fillRect/>
          </a:stretch>
        </p:blipFill>
        <p:spPr>
          <a:xfrm flipH="1">
            <a:off x="1089004" y="5578816"/>
            <a:ext cx="456174" cy="465483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AF9E4B3-262A-8506-7376-323F1EDBC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53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71705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">
            <a:extLst>
              <a:ext uri="{FF2B5EF4-FFF2-40B4-BE49-F238E27FC236}">
                <a16:creationId xmlns:a16="http://schemas.microsoft.com/office/drawing/2014/main" id="{CE2D37FE-2DF4-9573-D0EE-CA8E005D5C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3D3E3E"/>
          </a:solidFill>
        </p:spPr>
      </p:sp>
      <p:sp>
        <p:nvSpPr>
          <p:cNvPr id="4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6E4C5124-C159-CB41-9713-43FF3C7BD45B}"/>
              </a:ext>
            </a:extLst>
          </p:cNvPr>
          <p:cNvSpPr/>
          <p:nvPr/>
        </p:nvSpPr>
        <p:spPr>
          <a:xfrm rot="10800000" flipH="1">
            <a:off x="11568680" y="0"/>
            <a:ext cx="8230620" cy="2159624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30620" h="2159624">
                <a:moveTo>
                  <a:pt x="1516532" y="0"/>
                </a:moveTo>
                <a:lnTo>
                  <a:pt x="8230620" y="0"/>
                </a:lnTo>
                <a:lnTo>
                  <a:pt x="8230620" y="0"/>
                </a:lnTo>
                <a:lnTo>
                  <a:pt x="8230620" y="2158300"/>
                </a:lnTo>
                <a:cubicBezTo>
                  <a:pt x="8221981" y="2161292"/>
                  <a:pt x="8180241" y="2151870"/>
                  <a:pt x="8171602" y="2154862"/>
                </a:cubicBezTo>
                <a:lnTo>
                  <a:pt x="0" y="2159624"/>
                </a:lnTo>
                <a:cubicBezTo>
                  <a:pt x="0" y="1650555"/>
                  <a:pt x="5876" y="2032137"/>
                  <a:pt x="5876" y="1523068"/>
                </a:cubicBezTo>
                <a:cubicBezTo>
                  <a:pt x="5876" y="679615"/>
                  <a:pt x="673079" y="0"/>
                  <a:pt x="1516532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7632D32D-697B-5144-97E7-8349C8348656}"/>
              </a:ext>
            </a:extLst>
          </p:cNvPr>
          <p:cNvSpPr txBox="1">
            <a:spLocks/>
          </p:cNvSpPr>
          <p:nvPr/>
        </p:nvSpPr>
        <p:spPr>
          <a:xfrm>
            <a:off x="1678355" y="6948023"/>
            <a:ext cx="8447537" cy="2557484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83454" tIns="144000" rIns="283454" bIns="18000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4E87DFFA-97C1-8849-8CE0-831BC8A16D6E}"/>
              </a:ext>
            </a:extLst>
          </p:cNvPr>
          <p:cNvSpPr txBox="1">
            <a:spLocks/>
          </p:cNvSpPr>
          <p:nvPr/>
        </p:nvSpPr>
        <p:spPr>
          <a:xfrm>
            <a:off x="1678355" y="4209388"/>
            <a:ext cx="8447537" cy="214304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363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5403CB74-B5CC-A546-8CF1-5C230FE20EDE}"/>
              </a:ext>
            </a:extLst>
          </p:cNvPr>
          <p:cNvSpPr txBox="1">
            <a:spLocks/>
          </p:cNvSpPr>
          <p:nvPr/>
        </p:nvSpPr>
        <p:spPr>
          <a:xfrm>
            <a:off x="1678355" y="3180088"/>
            <a:ext cx="8447537" cy="70643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 текста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C8F74B3-55D8-B0C1-1680-FE4D97BE6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54</a:t>
            </a:fld>
            <a:endParaRPr lang="ru-RU" sz="1600" dirty="0"/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33B78F95-93B3-45AB-36B0-42F4E4A7D216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785959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55686052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31B8D49-24C9-2BA8-9A14-499E4E072472}"/>
              </a:ext>
            </a:extLst>
          </p:cNvPr>
          <p:cNvSpPr/>
          <p:nvPr/>
        </p:nvSpPr>
        <p:spPr>
          <a:xfrm>
            <a:off x="0" y="0"/>
            <a:ext cx="19799300" cy="5522976"/>
          </a:xfrm>
          <a:prstGeom prst="rect">
            <a:avLst/>
          </a:pr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1225466-FF50-1B5F-3ACC-FF63E95F2A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3D3E3E"/>
          </a:solidFill>
        </p:spPr>
      </p:sp>
      <p:sp>
        <p:nvSpPr>
          <p:cNvPr id="5" name="Прямоугольник с одним усеченным и одним скругленным углом 3">
            <a:extLst>
              <a:ext uri="{FF2B5EF4-FFF2-40B4-BE49-F238E27FC236}">
                <a16:creationId xmlns:a16="http://schemas.microsoft.com/office/drawing/2014/main" id="{118CDC22-1CA2-00A7-686E-8917F2640973}"/>
              </a:ext>
            </a:extLst>
          </p:cNvPr>
          <p:cNvSpPr/>
          <p:nvPr/>
        </p:nvSpPr>
        <p:spPr>
          <a:xfrm rot="10800000" flipH="1">
            <a:off x="13641049" y="-13585"/>
            <a:ext cx="4549515" cy="5535580"/>
          </a:xfrm>
          <a:custGeom>
            <a:avLst/>
            <a:gdLst>
              <a:gd name="connsiteX0" fmla="*/ 1527206 w 8241294"/>
              <a:gd name="connsiteY0" fmla="*/ 0 h 3054412"/>
              <a:gd name="connsiteX1" fmla="*/ 8241294 w 8241294"/>
              <a:gd name="connsiteY1" fmla="*/ 0 h 3054412"/>
              <a:gd name="connsiteX2" fmla="*/ 8241294 w 8241294"/>
              <a:gd name="connsiteY2" fmla="*/ 0 h 3054412"/>
              <a:gd name="connsiteX3" fmla="*/ 8241294 w 8241294"/>
              <a:gd name="connsiteY3" fmla="*/ 3054412 h 3054412"/>
              <a:gd name="connsiteX4" fmla="*/ 0 w 8241294"/>
              <a:gd name="connsiteY4" fmla="*/ 3054412 h 3054412"/>
              <a:gd name="connsiteX5" fmla="*/ 0 w 8241294"/>
              <a:gd name="connsiteY5" fmla="*/ 1527206 h 3054412"/>
              <a:gd name="connsiteX6" fmla="*/ 1527206 w 8241294"/>
              <a:gd name="connsiteY6" fmla="*/ 0 h 3054412"/>
              <a:gd name="connsiteX0" fmla="*/ 1545494 w 8259582"/>
              <a:gd name="connsiteY0" fmla="*/ 0 h 3054412"/>
              <a:gd name="connsiteX1" fmla="*/ 8259582 w 8259582"/>
              <a:gd name="connsiteY1" fmla="*/ 0 h 3054412"/>
              <a:gd name="connsiteX2" fmla="*/ 8259582 w 8259582"/>
              <a:gd name="connsiteY2" fmla="*/ 0 h 3054412"/>
              <a:gd name="connsiteX3" fmla="*/ 8259582 w 8259582"/>
              <a:gd name="connsiteY3" fmla="*/ 3054412 h 3054412"/>
              <a:gd name="connsiteX4" fmla="*/ 0 w 8259582"/>
              <a:gd name="connsiteY4" fmla="*/ 2085148 h 3054412"/>
              <a:gd name="connsiteX5" fmla="*/ 18288 w 8259582"/>
              <a:gd name="connsiteY5" fmla="*/ 1527206 h 3054412"/>
              <a:gd name="connsiteX6" fmla="*/ 1545494 w 8259582"/>
              <a:gd name="connsiteY6" fmla="*/ 0 h 3054412"/>
              <a:gd name="connsiteX0" fmla="*/ 1545494 w 8259582"/>
              <a:gd name="connsiteY0" fmla="*/ 0 h 2158300"/>
              <a:gd name="connsiteX1" fmla="*/ 8259582 w 8259582"/>
              <a:gd name="connsiteY1" fmla="*/ 0 h 2158300"/>
              <a:gd name="connsiteX2" fmla="*/ 8259582 w 8259582"/>
              <a:gd name="connsiteY2" fmla="*/ 0 h 2158300"/>
              <a:gd name="connsiteX3" fmla="*/ 8259582 w 8259582"/>
              <a:gd name="connsiteY3" fmla="*/ 2158300 h 2158300"/>
              <a:gd name="connsiteX4" fmla="*/ 0 w 8259582"/>
              <a:gd name="connsiteY4" fmla="*/ 2085148 h 2158300"/>
              <a:gd name="connsiteX5" fmla="*/ 18288 w 8259582"/>
              <a:gd name="connsiteY5" fmla="*/ 1527206 h 2158300"/>
              <a:gd name="connsiteX6" fmla="*/ 1545494 w 8259582"/>
              <a:gd name="connsiteY6" fmla="*/ 0 h 2158300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6537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27206 w 8241294"/>
              <a:gd name="connsiteY0" fmla="*/ 0 h 2167899"/>
              <a:gd name="connsiteX1" fmla="*/ 8241294 w 8241294"/>
              <a:gd name="connsiteY1" fmla="*/ 0 h 2167899"/>
              <a:gd name="connsiteX2" fmla="*/ 8241294 w 8241294"/>
              <a:gd name="connsiteY2" fmla="*/ 0 h 2167899"/>
              <a:gd name="connsiteX3" fmla="*/ 8241294 w 8241294"/>
              <a:gd name="connsiteY3" fmla="*/ 2158300 h 2167899"/>
              <a:gd name="connsiteX4" fmla="*/ 2399 w 8241294"/>
              <a:gd name="connsiteY4" fmla="*/ 2167899 h 2167899"/>
              <a:gd name="connsiteX5" fmla="*/ 0 w 8241294"/>
              <a:gd name="connsiteY5" fmla="*/ 1527206 h 2167899"/>
              <a:gd name="connsiteX6" fmla="*/ 1527206 w 8241294"/>
              <a:gd name="connsiteY6" fmla="*/ 0 h 2167899"/>
              <a:gd name="connsiteX0" fmla="*/ 1527206 w 8241294"/>
              <a:gd name="connsiteY0" fmla="*/ 0 h 2159624"/>
              <a:gd name="connsiteX1" fmla="*/ 8241294 w 8241294"/>
              <a:gd name="connsiteY1" fmla="*/ 0 h 2159624"/>
              <a:gd name="connsiteX2" fmla="*/ 8241294 w 8241294"/>
              <a:gd name="connsiteY2" fmla="*/ 0 h 2159624"/>
              <a:gd name="connsiteX3" fmla="*/ 8241294 w 8241294"/>
              <a:gd name="connsiteY3" fmla="*/ 2158300 h 2159624"/>
              <a:gd name="connsiteX4" fmla="*/ 10674 w 8241294"/>
              <a:gd name="connsiteY4" fmla="*/ 2159624 h 2159624"/>
              <a:gd name="connsiteX5" fmla="*/ 0 w 8241294"/>
              <a:gd name="connsiteY5" fmla="*/ 1527206 h 2159624"/>
              <a:gd name="connsiteX6" fmla="*/ 1527206 w 8241294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0 w 8230620"/>
              <a:gd name="connsiteY4" fmla="*/ 2159624 h 2159624"/>
              <a:gd name="connsiteX5" fmla="*/ 5876 w 8230620"/>
              <a:gd name="connsiteY5" fmla="*/ 1523068 h 2159624"/>
              <a:gd name="connsiteX6" fmla="*/ 1516532 w 8230620"/>
              <a:gd name="connsiteY6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204703 w 8230620"/>
              <a:gd name="connsiteY4" fmla="*/ 2043148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0 h 2159624"/>
              <a:gd name="connsiteX1" fmla="*/ 8230620 w 8230620"/>
              <a:gd name="connsiteY1" fmla="*/ 0 h 2159624"/>
              <a:gd name="connsiteX2" fmla="*/ 8230620 w 8230620"/>
              <a:gd name="connsiteY2" fmla="*/ 0 h 2159624"/>
              <a:gd name="connsiteX3" fmla="*/ 8230620 w 8230620"/>
              <a:gd name="connsiteY3" fmla="*/ 2158300 h 2159624"/>
              <a:gd name="connsiteX4" fmla="*/ 8171602 w 8230620"/>
              <a:gd name="connsiteY4" fmla="*/ 2154862 h 2159624"/>
              <a:gd name="connsiteX5" fmla="*/ 0 w 8230620"/>
              <a:gd name="connsiteY5" fmla="*/ 2159624 h 2159624"/>
              <a:gd name="connsiteX6" fmla="*/ 5876 w 8230620"/>
              <a:gd name="connsiteY6" fmla="*/ 1523068 h 2159624"/>
              <a:gd name="connsiteX7" fmla="*/ 1516532 w 8230620"/>
              <a:gd name="connsiteY7" fmla="*/ 0 h 2159624"/>
              <a:gd name="connsiteX0" fmla="*/ 1516532 w 8230620"/>
              <a:gd name="connsiteY0" fmla="*/ 18288 h 2177912"/>
              <a:gd name="connsiteX1" fmla="*/ 8230620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3091692 w 8230620"/>
              <a:gd name="connsiteY1" fmla="*/ 18288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77912"/>
              <a:gd name="connsiteX1" fmla="*/ 4562684 w 8230620"/>
              <a:gd name="connsiteY1" fmla="*/ 10336 h 2177912"/>
              <a:gd name="connsiteX2" fmla="*/ 4536444 w 8230620"/>
              <a:gd name="connsiteY2" fmla="*/ 0 h 2177912"/>
              <a:gd name="connsiteX3" fmla="*/ 8230620 w 8230620"/>
              <a:gd name="connsiteY3" fmla="*/ 2176588 h 2177912"/>
              <a:gd name="connsiteX4" fmla="*/ 8171602 w 8230620"/>
              <a:gd name="connsiteY4" fmla="*/ 2173150 h 2177912"/>
              <a:gd name="connsiteX5" fmla="*/ 0 w 8230620"/>
              <a:gd name="connsiteY5" fmla="*/ 2177912 h 2177912"/>
              <a:gd name="connsiteX6" fmla="*/ 5876 w 8230620"/>
              <a:gd name="connsiteY6" fmla="*/ 1541356 h 2177912"/>
              <a:gd name="connsiteX7" fmla="*/ 1516532 w 8230620"/>
              <a:gd name="connsiteY7" fmla="*/ 18288 h 2177912"/>
              <a:gd name="connsiteX0" fmla="*/ 1516532 w 8230620"/>
              <a:gd name="connsiteY0" fmla="*/ 18288 h 2181101"/>
              <a:gd name="connsiteX1" fmla="*/ 4562684 w 8230620"/>
              <a:gd name="connsiteY1" fmla="*/ 10336 h 2181101"/>
              <a:gd name="connsiteX2" fmla="*/ 4536444 w 8230620"/>
              <a:gd name="connsiteY2" fmla="*/ 0 h 2181101"/>
              <a:gd name="connsiteX3" fmla="*/ 8230620 w 8230620"/>
              <a:gd name="connsiteY3" fmla="*/ 2176588 h 2181101"/>
              <a:gd name="connsiteX4" fmla="*/ 3981264 w 8230620"/>
              <a:gd name="connsiteY4" fmla="*/ 2181101 h 2181101"/>
              <a:gd name="connsiteX5" fmla="*/ 0 w 8230620"/>
              <a:gd name="connsiteY5" fmla="*/ 2177912 h 2181101"/>
              <a:gd name="connsiteX6" fmla="*/ 5876 w 8230620"/>
              <a:gd name="connsiteY6" fmla="*/ 1541356 h 2181101"/>
              <a:gd name="connsiteX7" fmla="*/ 1516532 w 8230620"/>
              <a:gd name="connsiteY7" fmla="*/ 18288 h 2181101"/>
              <a:gd name="connsiteX0" fmla="*/ 1516532 w 4562684"/>
              <a:gd name="connsiteY0" fmla="*/ 18288 h 2185133"/>
              <a:gd name="connsiteX1" fmla="*/ 4562684 w 4562684"/>
              <a:gd name="connsiteY1" fmla="*/ 10336 h 2185133"/>
              <a:gd name="connsiteX2" fmla="*/ 4536444 w 4562684"/>
              <a:gd name="connsiteY2" fmla="*/ 0 h 2185133"/>
              <a:gd name="connsiteX3" fmla="*/ 4533263 w 4562684"/>
              <a:gd name="connsiteY3" fmla="*/ 2184539 h 2185133"/>
              <a:gd name="connsiteX4" fmla="*/ 3981264 w 4562684"/>
              <a:gd name="connsiteY4" fmla="*/ 2181101 h 2185133"/>
              <a:gd name="connsiteX5" fmla="*/ 0 w 4562684"/>
              <a:gd name="connsiteY5" fmla="*/ 2177912 h 2185133"/>
              <a:gd name="connsiteX6" fmla="*/ 5876 w 4562684"/>
              <a:gd name="connsiteY6" fmla="*/ 1541356 h 2185133"/>
              <a:gd name="connsiteX7" fmla="*/ 1516532 w 4562684"/>
              <a:gd name="connsiteY7" fmla="*/ 18288 h 2185133"/>
              <a:gd name="connsiteX0" fmla="*/ 1516532 w 4562684"/>
              <a:gd name="connsiteY0" fmla="*/ 7952 h 2174797"/>
              <a:gd name="connsiteX1" fmla="*/ 4562684 w 4562684"/>
              <a:gd name="connsiteY1" fmla="*/ 0 h 2174797"/>
              <a:gd name="connsiteX2" fmla="*/ 4536444 w 4562684"/>
              <a:gd name="connsiteY2" fmla="*/ 556885 h 2174797"/>
              <a:gd name="connsiteX3" fmla="*/ 4533263 w 4562684"/>
              <a:gd name="connsiteY3" fmla="*/ 2174203 h 2174797"/>
              <a:gd name="connsiteX4" fmla="*/ 3981264 w 4562684"/>
              <a:gd name="connsiteY4" fmla="*/ 2170765 h 2174797"/>
              <a:gd name="connsiteX5" fmla="*/ 0 w 4562684"/>
              <a:gd name="connsiteY5" fmla="*/ 2167576 h 2174797"/>
              <a:gd name="connsiteX6" fmla="*/ 5876 w 4562684"/>
              <a:gd name="connsiteY6" fmla="*/ 1531020 h 2174797"/>
              <a:gd name="connsiteX7" fmla="*/ 1516532 w 4562684"/>
              <a:gd name="connsiteY7" fmla="*/ 7952 h 2174797"/>
              <a:gd name="connsiteX0" fmla="*/ 1516532 w 4539534"/>
              <a:gd name="connsiteY0" fmla="*/ 11810 h 2178655"/>
              <a:gd name="connsiteX1" fmla="*/ 4539534 w 4539534"/>
              <a:gd name="connsiteY1" fmla="*/ 0 h 2178655"/>
              <a:gd name="connsiteX2" fmla="*/ 4536444 w 4539534"/>
              <a:gd name="connsiteY2" fmla="*/ 560743 h 2178655"/>
              <a:gd name="connsiteX3" fmla="*/ 4533263 w 4539534"/>
              <a:gd name="connsiteY3" fmla="*/ 2178061 h 2178655"/>
              <a:gd name="connsiteX4" fmla="*/ 3981264 w 4539534"/>
              <a:gd name="connsiteY4" fmla="*/ 2174623 h 2178655"/>
              <a:gd name="connsiteX5" fmla="*/ 0 w 4539534"/>
              <a:gd name="connsiteY5" fmla="*/ 2171434 h 2178655"/>
              <a:gd name="connsiteX6" fmla="*/ 5876 w 4539534"/>
              <a:gd name="connsiteY6" fmla="*/ 1534878 h 2178655"/>
              <a:gd name="connsiteX7" fmla="*/ 1516532 w 4539534"/>
              <a:gd name="connsiteY7" fmla="*/ 11810 h 2178655"/>
              <a:gd name="connsiteX0" fmla="*/ 1516532 w 4541093"/>
              <a:gd name="connsiteY0" fmla="*/ 11810 h 2174623"/>
              <a:gd name="connsiteX1" fmla="*/ 4539534 w 4541093"/>
              <a:gd name="connsiteY1" fmla="*/ 0 h 2174623"/>
              <a:gd name="connsiteX2" fmla="*/ 4536444 w 4541093"/>
              <a:gd name="connsiteY2" fmla="*/ 560743 h 2174623"/>
              <a:gd name="connsiteX3" fmla="*/ 4540979 w 4541093"/>
              <a:gd name="connsiteY3" fmla="*/ 2170344 h 2174623"/>
              <a:gd name="connsiteX4" fmla="*/ 3981264 w 4541093"/>
              <a:gd name="connsiteY4" fmla="*/ 2174623 h 2174623"/>
              <a:gd name="connsiteX5" fmla="*/ 0 w 4541093"/>
              <a:gd name="connsiteY5" fmla="*/ 2171434 h 2174623"/>
              <a:gd name="connsiteX6" fmla="*/ 5876 w 4541093"/>
              <a:gd name="connsiteY6" fmla="*/ 1534878 h 2174623"/>
              <a:gd name="connsiteX7" fmla="*/ 1516532 w 4541093"/>
              <a:gd name="connsiteY7" fmla="*/ 11810 h 2174623"/>
              <a:gd name="connsiteX0" fmla="*/ 1516532 w 4544160"/>
              <a:gd name="connsiteY0" fmla="*/ 11810 h 2174623"/>
              <a:gd name="connsiteX1" fmla="*/ 4539534 w 4544160"/>
              <a:gd name="connsiteY1" fmla="*/ 0 h 2174623"/>
              <a:gd name="connsiteX2" fmla="*/ 4544160 w 4544160"/>
              <a:gd name="connsiteY2" fmla="*/ 553026 h 2174623"/>
              <a:gd name="connsiteX3" fmla="*/ 4540979 w 4544160"/>
              <a:gd name="connsiteY3" fmla="*/ 2170344 h 2174623"/>
              <a:gd name="connsiteX4" fmla="*/ 3981264 w 4544160"/>
              <a:gd name="connsiteY4" fmla="*/ 2174623 h 2174623"/>
              <a:gd name="connsiteX5" fmla="*/ 0 w 4544160"/>
              <a:gd name="connsiteY5" fmla="*/ 2171434 h 2174623"/>
              <a:gd name="connsiteX6" fmla="*/ 5876 w 4544160"/>
              <a:gd name="connsiteY6" fmla="*/ 1534878 h 2174623"/>
              <a:gd name="connsiteX7" fmla="*/ 1516532 w 4544160"/>
              <a:gd name="connsiteY7" fmla="*/ 11810 h 2174623"/>
              <a:gd name="connsiteX0" fmla="*/ 1516532 w 4544160"/>
              <a:gd name="connsiteY0" fmla="*/ 15668 h 2178481"/>
              <a:gd name="connsiteX1" fmla="*/ 4535676 w 4544160"/>
              <a:gd name="connsiteY1" fmla="*/ 0 h 2178481"/>
              <a:gd name="connsiteX2" fmla="*/ 4544160 w 4544160"/>
              <a:gd name="connsiteY2" fmla="*/ 556884 h 2178481"/>
              <a:gd name="connsiteX3" fmla="*/ 4540979 w 4544160"/>
              <a:gd name="connsiteY3" fmla="*/ 2174202 h 2178481"/>
              <a:gd name="connsiteX4" fmla="*/ 3981264 w 4544160"/>
              <a:gd name="connsiteY4" fmla="*/ 2178481 h 2178481"/>
              <a:gd name="connsiteX5" fmla="*/ 0 w 4544160"/>
              <a:gd name="connsiteY5" fmla="*/ 2175292 h 2178481"/>
              <a:gd name="connsiteX6" fmla="*/ 5876 w 4544160"/>
              <a:gd name="connsiteY6" fmla="*/ 1538736 h 2178481"/>
              <a:gd name="connsiteX7" fmla="*/ 1516532 w 4544160"/>
              <a:gd name="connsiteY7" fmla="*/ 15668 h 2178481"/>
              <a:gd name="connsiteX0" fmla="*/ 1510656 w 4538284"/>
              <a:gd name="connsiteY0" fmla="*/ 15668 h 2178481"/>
              <a:gd name="connsiteX1" fmla="*/ 4529800 w 4538284"/>
              <a:gd name="connsiteY1" fmla="*/ 0 h 2178481"/>
              <a:gd name="connsiteX2" fmla="*/ 4538284 w 4538284"/>
              <a:gd name="connsiteY2" fmla="*/ 556884 h 2178481"/>
              <a:gd name="connsiteX3" fmla="*/ 4535103 w 4538284"/>
              <a:gd name="connsiteY3" fmla="*/ 2174202 h 2178481"/>
              <a:gd name="connsiteX4" fmla="*/ 3975388 w 4538284"/>
              <a:gd name="connsiteY4" fmla="*/ 2178481 h 2178481"/>
              <a:gd name="connsiteX5" fmla="*/ 31028 w 4538284"/>
              <a:gd name="connsiteY5" fmla="*/ 2171192 h 2178481"/>
              <a:gd name="connsiteX6" fmla="*/ 0 w 4538284"/>
              <a:gd name="connsiteY6" fmla="*/ 1538736 h 2178481"/>
              <a:gd name="connsiteX7" fmla="*/ 1510656 w 4538284"/>
              <a:gd name="connsiteY7" fmla="*/ 15668 h 2178481"/>
              <a:gd name="connsiteX0" fmla="*/ 1479628 w 4507256"/>
              <a:gd name="connsiteY0" fmla="*/ 15668 h 2178481"/>
              <a:gd name="connsiteX1" fmla="*/ 4498772 w 4507256"/>
              <a:gd name="connsiteY1" fmla="*/ 0 h 2178481"/>
              <a:gd name="connsiteX2" fmla="*/ 4507256 w 4507256"/>
              <a:gd name="connsiteY2" fmla="*/ 556884 h 2178481"/>
              <a:gd name="connsiteX3" fmla="*/ 4504075 w 4507256"/>
              <a:gd name="connsiteY3" fmla="*/ 2174202 h 2178481"/>
              <a:gd name="connsiteX4" fmla="*/ 3944360 w 4507256"/>
              <a:gd name="connsiteY4" fmla="*/ 2178481 h 2178481"/>
              <a:gd name="connsiteX5" fmla="*/ 0 w 4507256"/>
              <a:gd name="connsiteY5" fmla="*/ 2171192 h 2178481"/>
              <a:gd name="connsiteX6" fmla="*/ 5876 w 4507256"/>
              <a:gd name="connsiteY6" fmla="*/ 1534636 h 2178481"/>
              <a:gd name="connsiteX7" fmla="*/ 1479628 w 4507256"/>
              <a:gd name="connsiteY7" fmla="*/ 15668 h 2178481"/>
              <a:gd name="connsiteX0" fmla="*/ 1473752 w 4501380"/>
              <a:gd name="connsiteY0" fmla="*/ 15668 h 2178481"/>
              <a:gd name="connsiteX1" fmla="*/ 4492896 w 4501380"/>
              <a:gd name="connsiteY1" fmla="*/ 0 h 2178481"/>
              <a:gd name="connsiteX2" fmla="*/ 4501380 w 4501380"/>
              <a:gd name="connsiteY2" fmla="*/ 556884 h 2178481"/>
              <a:gd name="connsiteX3" fmla="*/ 4498199 w 4501380"/>
              <a:gd name="connsiteY3" fmla="*/ 2174202 h 2178481"/>
              <a:gd name="connsiteX4" fmla="*/ 3938484 w 4501380"/>
              <a:gd name="connsiteY4" fmla="*/ 2178481 h 2178481"/>
              <a:gd name="connsiteX5" fmla="*/ 2325 w 4501380"/>
              <a:gd name="connsiteY5" fmla="*/ 2167091 h 2178481"/>
              <a:gd name="connsiteX6" fmla="*/ 0 w 4501380"/>
              <a:gd name="connsiteY6" fmla="*/ 1534636 h 2178481"/>
              <a:gd name="connsiteX7" fmla="*/ 1473752 w 4501380"/>
              <a:gd name="connsiteY7" fmla="*/ 15668 h 2178481"/>
              <a:gd name="connsiteX0" fmla="*/ 1478151 w 4505779"/>
              <a:gd name="connsiteY0" fmla="*/ 15668 h 5501962"/>
              <a:gd name="connsiteX1" fmla="*/ 4497295 w 4505779"/>
              <a:gd name="connsiteY1" fmla="*/ 0 h 5501962"/>
              <a:gd name="connsiteX2" fmla="*/ 4505779 w 4505779"/>
              <a:gd name="connsiteY2" fmla="*/ 556884 h 5501962"/>
              <a:gd name="connsiteX3" fmla="*/ 4502598 w 4505779"/>
              <a:gd name="connsiteY3" fmla="*/ 2174202 h 5501962"/>
              <a:gd name="connsiteX4" fmla="*/ 3942883 w 4505779"/>
              <a:gd name="connsiteY4" fmla="*/ 2178481 h 5501962"/>
              <a:gd name="connsiteX5" fmla="*/ 0 w 4505779"/>
              <a:gd name="connsiteY5" fmla="*/ 5501962 h 5501962"/>
              <a:gd name="connsiteX6" fmla="*/ 4399 w 4505779"/>
              <a:gd name="connsiteY6" fmla="*/ 1534636 h 5501962"/>
              <a:gd name="connsiteX7" fmla="*/ 1478151 w 4505779"/>
              <a:gd name="connsiteY7" fmla="*/ 15668 h 5501962"/>
              <a:gd name="connsiteX0" fmla="*/ 1478151 w 4505779"/>
              <a:gd name="connsiteY0" fmla="*/ 15668 h 5520076"/>
              <a:gd name="connsiteX1" fmla="*/ 4497295 w 4505779"/>
              <a:gd name="connsiteY1" fmla="*/ 0 h 5520076"/>
              <a:gd name="connsiteX2" fmla="*/ 4505779 w 4505779"/>
              <a:gd name="connsiteY2" fmla="*/ 556884 h 5520076"/>
              <a:gd name="connsiteX3" fmla="*/ 4502598 w 4505779"/>
              <a:gd name="connsiteY3" fmla="*/ 2174202 h 5520076"/>
              <a:gd name="connsiteX4" fmla="*/ 3478960 w 4505779"/>
              <a:gd name="connsiteY4" fmla="*/ 5520076 h 5520076"/>
              <a:gd name="connsiteX5" fmla="*/ 0 w 4505779"/>
              <a:gd name="connsiteY5" fmla="*/ 5501962 h 5520076"/>
              <a:gd name="connsiteX6" fmla="*/ 4399 w 4505779"/>
              <a:gd name="connsiteY6" fmla="*/ 1534636 h 5520076"/>
              <a:gd name="connsiteX7" fmla="*/ 1478151 w 4505779"/>
              <a:gd name="connsiteY7" fmla="*/ 15668 h 5520076"/>
              <a:gd name="connsiteX0" fmla="*/ 1478151 w 4505779"/>
              <a:gd name="connsiteY0" fmla="*/ 15668 h 5535580"/>
              <a:gd name="connsiteX1" fmla="*/ 4497295 w 4505779"/>
              <a:gd name="connsiteY1" fmla="*/ 0 h 5535580"/>
              <a:gd name="connsiteX2" fmla="*/ 4505779 w 4505779"/>
              <a:gd name="connsiteY2" fmla="*/ 556884 h 5535580"/>
              <a:gd name="connsiteX3" fmla="*/ 4502598 w 4505779"/>
              <a:gd name="connsiteY3" fmla="*/ 2174202 h 5535580"/>
              <a:gd name="connsiteX4" fmla="*/ 3478960 w 4505779"/>
              <a:gd name="connsiteY4" fmla="*/ 5520076 h 5535580"/>
              <a:gd name="connsiteX5" fmla="*/ 0 w 4505779"/>
              <a:gd name="connsiteY5" fmla="*/ 5535580 h 5535580"/>
              <a:gd name="connsiteX6" fmla="*/ 4399 w 4505779"/>
              <a:gd name="connsiteY6" fmla="*/ 1534636 h 5535580"/>
              <a:gd name="connsiteX7" fmla="*/ 1478151 w 4505779"/>
              <a:gd name="connsiteY7" fmla="*/ 15668 h 5535580"/>
              <a:gd name="connsiteX0" fmla="*/ 1478151 w 4509454"/>
              <a:gd name="connsiteY0" fmla="*/ 15668 h 5535580"/>
              <a:gd name="connsiteX1" fmla="*/ 4497295 w 4509454"/>
              <a:gd name="connsiteY1" fmla="*/ 0 h 5535580"/>
              <a:gd name="connsiteX2" fmla="*/ 4505779 w 4509454"/>
              <a:gd name="connsiteY2" fmla="*/ 556884 h 5535580"/>
              <a:gd name="connsiteX3" fmla="*/ 4509322 w 4509454"/>
              <a:gd name="connsiteY3" fmla="*/ 5529243 h 5535580"/>
              <a:gd name="connsiteX4" fmla="*/ 3478960 w 4509454"/>
              <a:gd name="connsiteY4" fmla="*/ 5520076 h 5535580"/>
              <a:gd name="connsiteX5" fmla="*/ 0 w 4509454"/>
              <a:gd name="connsiteY5" fmla="*/ 5535580 h 5535580"/>
              <a:gd name="connsiteX6" fmla="*/ 4399 w 4509454"/>
              <a:gd name="connsiteY6" fmla="*/ 1534636 h 5535580"/>
              <a:gd name="connsiteX7" fmla="*/ 1478151 w 4509454"/>
              <a:gd name="connsiteY7" fmla="*/ 15668 h 553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9454" h="5535580">
                <a:moveTo>
                  <a:pt x="1478151" y="15668"/>
                </a:moveTo>
                <a:lnTo>
                  <a:pt x="4497295" y="0"/>
                </a:lnTo>
                <a:lnTo>
                  <a:pt x="4505779" y="556884"/>
                </a:lnTo>
                <a:cubicBezTo>
                  <a:pt x="4504719" y="1285064"/>
                  <a:pt x="4510382" y="4801063"/>
                  <a:pt x="4509322" y="5529243"/>
                </a:cubicBezTo>
                <a:cubicBezTo>
                  <a:pt x="4500683" y="5532235"/>
                  <a:pt x="3487599" y="5517084"/>
                  <a:pt x="3478960" y="5520076"/>
                </a:cubicBezTo>
                <a:lnTo>
                  <a:pt x="0" y="5535580"/>
                </a:lnTo>
                <a:cubicBezTo>
                  <a:pt x="0" y="5026511"/>
                  <a:pt x="4399" y="2043705"/>
                  <a:pt x="4399" y="1534636"/>
                </a:cubicBezTo>
                <a:cubicBezTo>
                  <a:pt x="4399" y="691183"/>
                  <a:pt x="634698" y="15668"/>
                  <a:pt x="1478151" y="15668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97C1594A-C452-9EA6-A6AA-3617E65324AA}"/>
              </a:ext>
            </a:extLst>
          </p:cNvPr>
          <p:cNvSpPr txBox="1">
            <a:spLocks/>
          </p:cNvSpPr>
          <p:nvPr/>
        </p:nvSpPr>
        <p:spPr>
          <a:xfrm>
            <a:off x="1857348" y="6513187"/>
            <a:ext cx="8447537" cy="230003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3" name="Уровень текста 1…">
            <a:extLst>
              <a:ext uri="{FF2B5EF4-FFF2-40B4-BE49-F238E27FC236}">
                <a16:creationId xmlns:a16="http://schemas.microsoft.com/office/drawing/2014/main" id="{B7E9E599-0DA9-9F58-36C5-B54A2A1793D1}"/>
              </a:ext>
            </a:extLst>
          </p:cNvPr>
          <p:cNvSpPr txBox="1">
            <a:spLocks/>
          </p:cNvSpPr>
          <p:nvPr/>
        </p:nvSpPr>
        <p:spPr>
          <a:xfrm>
            <a:off x="1857348" y="3325913"/>
            <a:ext cx="8447537" cy="12278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CBC66D4-8B8F-5A54-8808-3AFF93FB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55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3ECF1D31-E8E8-D643-8490-2FA62ED487F4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785959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516437658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67AE3311-FFBA-439C-E989-6CE81C32EC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3D3E3E"/>
          </a:solidFill>
        </p:spPr>
      </p:sp>
      <p:sp>
        <p:nvSpPr>
          <p:cNvPr id="17" name="Прямоугольник с одним усеченным и одним скругленным углом 16">
            <a:extLst>
              <a:ext uri="{FF2B5EF4-FFF2-40B4-BE49-F238E27FC236}">
                <a16:creationId xmlns:a16="http://schemas.microsoft.com/office/drawing/2014/main" id="{A52237B1-D8AC-1C4F-B518-A461574530FE}"/>
              </a:ext>
            </a:extLst>
          </p:cNvPr>
          <p:cNvSpPr/>
          <p:nvPr/>
        </p:nvSpPr>
        <p:spPr>
          <a:xfrm rot="10800000">
            <a:off x="1" y="-6779"/>
            <a:ext cx="9199674" cy="2991070"/>
          </a:xfrm>
          <a:custGeom>
            <a:avLst/>
            <a:gdLst>
              <a:gd name="connsiteX0" fmla="*/ 1394951 w 9199674"/>
              <a:gd name="connsiteY0" fmla="*/ 0 h 2789902"/>
              <a:gd name="connsiteX1" fmla="*/ 9199674 w 9199674"/>
              <a:gd name="connsiteY1" fmla="*/ 0 h 2789902"/>
              <a:gd name="connsiteX2" fmla="*/ 9199674 w 9199674"/>
              <a:gd name="connsiteY2" fmla="*/ 0 h 2789902"/>
              <a:gd name="connsiteX3" fmla="*/ 9199674 w 9199674"/>
              <a:gd name="connsiteY3" fmla="*/ 2789902 h 2789902"/>
              <a:gd name="connsiteX4" fmla="*/ 0 w 9199674"/>
              <a:gd name="connsiteY4" fmla="*/ 2789902 h 2789902"/>
              <a:gd name="connsiteX5" fmla="*/ 0 w 9199674"/>
              <a:gd name="connsiteY5" fmla="*/ 1394951 h 2789902"/>
              <a:gd name="connsiteX6" fmla="*/ 1394951 w 9199674"/>
              <a:gd name="connsiteY6" fmla="*/ 0 h 2789902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789902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  <a:gd name="connsiteX0" fmla="*/ 1394951 w 9199674"/>
              <a:gd name="connsiteY0" fmla="*/ 0 h 2991070"/>
              <a:gd name="connsiteX1" fmla="*/ 9199674 w 9199674"/>
              <a:gd name="connsiteY1" fmla="*/ 0 h 2991070"/>
              <a:gd name="connsiteX2" fmla="*/ 9199674 w 9199674"/>
              <a:gd name="connsiteY2" fmla="*/ 0 h 2991070"/>
              <a:gd name="connsiteX3" fmla="*/ 9199674 w 9199674"/>
              <a:gd name="connsiteY3" fmla="*/ 2991070 h 2991070"/>
              <a:gd name="connsiteX4" fmla="*/ 0 w 9199674"/>
              <a:gd name="connsiteY4" fmla="*/ 2991070 h 2991070"/>
              <a:gd name="connsiteX5" fmla="*/ 0 w 9199674"/>
              <a:gd name="connsiteY5" fmla="*/ 1394951 h 2991070"/>
              <a:gd name="connsiteX6" fmla="*/ 1394951 w 9199674"/>
              <a:gd name="connsiteY6" fmla="*/ 0 h 299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99674" h="2991070">
                <a:moveTo>
                  <a:pt x="1394951" y="0"/>
                </a:moveTo>
                <a:lnTo>
                  <a:pt x="9199674" y="0"/>
                </a:lnTo>
                <a:lnTo>
                  <a:pt x="9199674" y="0"/>
                </a:lnTo>
                <a:lnTo>
                  <a:pt x="9199674" y="2991070"/>
                </a:lnTo>
                <a:lnTo>
                  <a:pt x="0" y="2991070"/>
                </a:lnTo>
                <a:lnTo>
                  <a:pt x="0" y="1394951"/>
                </a:lnTo>
                <a:cubicBezTo>
                  <a:pt x="0" y="624541"/>
                  <a:pt x="624541" y="0"/>
                  <a:pt x="1394951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sp>
        <p:nvSpPr>
          <p:cNvPr id="15" name="Уровень текста 1…">
            <a:extLst>
              <a:ext uri="{FF2B5EF4-FFF2-40B4-BE49-F238E27FC236}">
                <a16:creationId xmlns:a16="http://schemas.microsoft.com/office/drawing/2014/main" id="{4BDD802E-2B1E-6B47-8262-C3719BFC7174}"/>
              </a:ext>
            </a:extLst>
          </p:cNvPr>
          <p:cNvSpPr txBox="1">
            <a:spLocks/>
          </p:cNvSpPr>
          <p:nvPr/>
        </p:nvSpPr>
        <p:spPr>
          <a:xfrm>
            <a:off x="10485807" y="3100730"/>
            <a:ext cx="8189555" cy="24028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 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4" name="Текст 21">
            <a:extLst>
              <a:ext uri="{FF2B5EF4-FFF2-40B4-BE49-F238E27FC236}">
                <a16:creationId xmlns:a16="http://schemas.microsoft.com/office/drawing/2014/main" id="{C09BD05C-F777-F149-A40E-3F64252BE845}"/>
              </a:ext>
            </a:extLst>
          </p:cNvPr>
          <p:cNvSpPr txBox="1">
            <a:spLocks/>
          </p:cNvSpPr>
          <p:nvPr/>
        </p:nvSpPr>
        <p:spPr>
          <a:xfrm>
            <a:off x="15182966" y="7259790"/>
            <a:ext cx="36820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1509582" rtl="0" latinLnBrk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Ставки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B38E0F29-9D01-E74E-A9AA-0CE3AC32306A}"/>
              </a:ext>
            </a:extLst>
          </p:cNvPr>
          <p:cNvSpPr txBox="1">
            <a:spLocks/>
          </p:cNvSpPr>
          <p:nvPr/>
        </p:nvSpPr>
        <p:spPr>
          <a:xfrm>
            <a:off x="10485807" y="8391122"/>
            <a:ext cx="3677251" cy="188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8" name="Текст 20">
            <a:extLst>
              <a:ext uri="{FF2B5EF4-FFF2-40B4-BE49-F238E27FC236}">
                <a16:creationId xmlns:a16="http://schemas.microsoft.com/office/drawing/2014/main" id="{4882E7B0-D7E6-F74C-9E28-835F09E0A478}"/>
              </a:ext>
            </a:extLst>
          </p:cNvPr>
          <p:cNvSpPr txBox="1">
            <a:spLocks/>
          </p:cNvSpPr>
          <p:nvPr/>
        </p:nvSpPr>
        <p:spPr>
          <a:xfrm>
            <a:off x="15181505" y="8391122"/>
            <a:ext cx="3683464" cy="1884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19" name="Текст 19">
            <a:extLst>
              <a:ext uri="{FF2B5EF4-FFF2-40B4-BE49-F238E27FC236}">
                <a16:creationId xmlns:a16="http://schemas.microsoft.com/office/drawing/2014/main" id="{831CEFE1-62BA-794B-85B4-0B2924038093}"/>
              </a:ext>
            </a:extLst>
          </p:cNvPr>
          <p:cNvSpPr txBox="1">
            <a:spLocks/>
          </p:cNvSpPr>
          <p:nvPr/>
        </p:nvSpPr>
        <p:spPr>
          <a:xfrm>
            <a:off x="10485807" y="7259780"/>
            <a:ext cx="367578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4729" indent="11824" algn="l" defTabSz="425195" rtl="0" latinLnBrk="0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34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Фиксированные ставки</a:t>
            </a:r>
          </a:p>
        </p:txBody>
      </p:sp>
      <p:pic>
        <p:nvPicPr>
          <p:cNvPr id="20" name="object 11">
            <a:extLst>
              <a:ext uri="{FF2B5EF4-FFF2-40B4-BE49-F238E27FC236}">
                <a16:creationId xmlns:a16="http://schemas.microsoft.com/office/drawing/2014/main" id="{67206596-DF16-7F4C-83CD-094183A6433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71708" y="6494674"/>
            <a:ext cx="566909" cy="508265"/>
          </a:xfrm>
          <a:prstGeom prst="rect">
            <a:avLst/>
          </a:prstGeom>
        </p:spPr>
      </p:pic>
      <p:pic>
        <p:nvPicPr>
          <p:cNvPr id="21" name="object 12">
            <a:extLst>
              <a:ext uri="{FF2B5EF4-FFF2-40B4-BE49-F238E27FC236}">
                <a16:creationId xmlns:a16="http://schemas.microsoft.com/office/drawing/2014/main" id="{92B61331-CB30-3E4F-8964-8DF8DF80BD6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5807" y="6433453"/>
            <a:ext cx="566909" cy="547016"/>
          </a:xfrm>
          <a:prstGeom prst="rect">
            <a:avLst/>
          </a:prstGeom>
        </p:spPr>
      </p:pic>
      <p:sp>
        <p:nvSpPr>
          <p:cNvPr id="22" name="Текст 17">
            <a:extLst>
              <a:ext uri="{FF2B5EF4-FFF2-40B4-BE49-F238E27FC236}">
                <a16:creationId xmlns:a16="http://schemas.microsoft.com/office/drawing/2014/main" id="{37DA5FE5-7476-2C4A-B41D-235C176C7A44}"/>
              </a:ext>
            </a:extLst>
          </p:cNvPr>
          <p:cNvSpPr txBox="1">
            <a:spLocks/>
          </p:cNvSpPr>
          <p:nvPr/>
        </p:nvSpPr>
        <p:spPr>
          <a:xfrm>
            <a:off x="10485807" y="2095054"/>
            <a:ext cx="8105235" cy="707886"/>
          </a:xfrm>
          <a:prstGeom prst="rect">
            <a:avLst/>
          </a:prstGeom>
        </p:spPr>
        <p:txBody>
          <a:bodyPr lIns="0" anchor="ctr" anchorCtr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0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 слайда</a:t>
            </a:r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E862D9DD-014A-F188-5ACF-614F16FBBA62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785959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2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1C16C0B-6961-A365-EAC2-CA1D95A2E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56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452506331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>
            <a:extLst>
              <a:ext uri="{FF2B5EF4-FFF2-40B4-BE49-F238E27FC236}">
                <a16:creationId xmlns:a16="http://schemas.microsoft.com/office/drawing/2014/main" id="{E89E0374-9022-5A40-A9BC-03563133FFC9}"/>
              </a:ext>
            </a:extLst>
          </p:cNvPr>
          <p:cNvSpPr/>
          <p:nvPr/>
        </p:nvSpPr>
        <p:spPr>
          <a:xfrm>
            <a:off x="9814046" y="984878"/>
            <a:ext cx="1370611" cy="1289231"/>
          </a:xfrm>
          <a:prstGeom prst="ellipse">
            <a:avLst/>
          </a:prstGeom>
          <a:solidFill>
            <a:srgbClr val="22242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6" name="object 37">
            <a:extLst>
              <a:ext uri="{FF2B5EF4-FFF2-40B4-BE49-F238E27FC236}">
                <a16:creationId xmlns:a16="http://schemas.microsoft.com/office/drawing/2014/main" id="{2075869D-7384-4041-8D9C-946DC333915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75320" y="1265542"/>
            <a:ext cx="725883" cy="725883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46090A33-D1AB-A44D-B3B5-A2B8E1D6D9A9}"/>
              </a:ext>
            </a:extLst>
          </p:cNvPr>
          <p:cNvSpPr/>
          <p:nvPr/>
        </p:nvSpPr>
        <p:spPr>
          <a:xfrm>
            <a:off x="9814046" y="4188560"/>
            <a:ext cx="1370611" cy="1289231"/>
          </a:xfrm>
          <a:prstGeom prst="ellipse">
            <a:avLst/>
          </a:prstGeom>
          <a:solidFill>
            <a:srgbClr val="22242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5" name="object 36">
            <a:extLst>
              <a:ext uri="{FF2B5EF4-FFF2-40B4-BE49-F238E27FC236}">
                <a16:creationId xmlns:a16="http://schemas.microsoft.com/office/drawing/2014/main" id="{56E7E25E-46AE-B240-8046-827C2FEEB7A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60506" y="4447664"/>
            <a:ext cx="755511" cy="755511"/>
          </a:xfrm>
          <a:prstGeom prst="rect">
            <a:avLst/>
          </a:prstGeom>
        </p:spPr>
      </p:pic>
      <p:sp>
        <p:nvSpPr>
          <p:cNvPr id="47" name="Овал 46">
            <a:extLst>
              <a:ext uri="{FF2B5EF4-FFF2-40B4-BE49-F238E27FC236}">
                <a16:creationId xmlns:a16="http://schemas.microsoft.com/office/drawing/2014/main" id="{BB46C17E-1DD8-3340-9553-8C0EFC4D25C3}"/>
              </a:ext>
            </a:extLst>
          </p:cNvPr>
          <p:cNvSpPr/>
          <p:nvPr/>
        </p:nvSpPr>
        <p:spPr>
          <a:xfrm>
            <a:off x="9814046" y="7562557"/>
            <a:ext cx="1370611" cy="1289231"/>
          </a:xfrm>
          <a:prstGeom prst="ellipse">
            <a:avLst/>
          </a:prstGeom>
          <a:solidFill>
            <a:srgbClr val="222424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/>
          </a:p>
        </p:txBody>
      </p:sp>
      <p:pic>
        <p:nvPicPr>
          <p:cNvPr id="37" name="object 66">
            <a:extLst>
              <a:ext uri="{FF2B5EF4-FFF2-40B4-BE49-F238E27FC236}">
                <a16:creationId xmlns:a16="http://schemas.microsoft.com/office/drawing/2014/main" id="{4917E8C6-5143-8E4F-BB18-6F8CB56F6B3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60506" y="7830323"/>
            <a:ext cx="755511" cy="755511"/>
          </a:xfrm>
          <a:prstGeom prst="rect">
            <a:avLst/>
          </a:prstGeom>
        </p:spPr>
      </p:pic>
      <p:sp>
        <p:nvSpPr>
          <p:cNvPr id="48" name="Уровень текста 1…">
            <a:extLst>
              <a:ext uri="{FF2B5EF4-FFF2-40B4-BE49-F238E27FC236}">
                <a16:creationId xmlns:a16="http://schemas.microsoft.com/office/drawing/2014/main" id="{B9364C9C-5FFF-0046-9F83-921ADFC0D8B3}"/>
              </a:ext>
            </a:extLst>
          </p:cNvPr>
          <p:cNvSpPr txBox="1">
            <a:spLocks/>
          </p:cNvSpPr>
          <p:nvPr/>
        </p:nvSpPr>
        <p:spPr>
          <a:xfrm>
            <a:off x="11670750" y="1074145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tx1"/>
                </a:solidFill>
              </a:rPr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5" name="Уровень текста 1…">
            <a:extLst>
              <a:ext uri="{FF2B5EF4-FFF2-40B4-BE49-F238E27FC236}">
                <a16:creationId xmlns:a16="http://schemas.microsoft.com/office/drawing/2014/main" id="{A84DFC47-9324-BCC5-CCA6-BD9F91367D68}"/>
              </a:ext>
            </a:extLst>
          </p:cNvPr>
          <p:cNvSpPr txBox="1">
            <a:spLocks/>
          </p:cNvSpPr>
          <p:nvPr/>
        </p:nvSpPr>
        <p:spPr>
          <a:xfrm>
            <a:off x="11670750" y="4267070"/>
            <a:ext cx="6787371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tx1"/>
                </a:solidFill>
              </a:rPr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35CAF5A6-464D-715D-A418-1EC3CF359169}"/>
              </a:ext>
            </a:extLst>
          </p:cNvPr>
          <p:cNvSpPr txBox="1">
            <a:spLocks/>
          </p:cNvSpPr>
          <p:nvPr/>
        </p:nvSpPr>
        <p:spPr>
          <a:xfrm>
            <a:off x="11670750" y="7681346"/>
            <a:ext cx="6787371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tx1"/>
                </a:solidFill>
              </a:rPr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28974E-962F-CDBD-9BD9-09F97C661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57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1197582F-37DC-DD0A-B146-9C80CAC51F5E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785959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72927550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87BC1E0D-815B-19B5-8766-A4F029EB371D}"/>
              </a:ext>
            </a:extLst>
          </p:cNvPr>
          <p:cNvSpPr txBox="1">
            <a:spLocks/>
          </p:cNvSpPr>
          <p:nvPr/>
        </p:nvSpPr>
        <p:spPr>
          <a:xfrm>
            <a:off x="11394304" y="1074145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0" name="Уровень текста 1…">
            <a:extLst>
              <a:ext uri="{FF2B5EF4-FFF2-40B4-BE49-F238E27FC236}">
                <a16:creationId xmlns:a16="http://schemas.microsoft.com/office/drawing/2014/main" id="{DF019634-AFCA-D4B1-4196-91E971B025B4}"/>
              </a:ext>
            </a:extLst>
          </p:cNvPr>
          <p:cNvSpPr txBox="1">
            <a:spLocks/>
          </p:cNvSpPr>
          <p:nvPr/>
        </p:nvSpPr>
        <p:spPr>
          <a:xfrm>
            <a:off x="11394304" y="4267070"/>
            <a:ext cx="7191408" cy="262598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С другой стороны рамки и место обучения кадров требуют от нас анализа систем массового участия. 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11" name="Уровень текста 1…">
            <a:extLst>
              <a:ext uri="{FF2B5EF4-FFF2-40B4-BE49-F238E27FC236}">
                <a16:creationId xmlns:a16="http://schemas.microsoft.com/office/drawing/2014/main" id="{E2EEB8F2-62C7-A3C1-B9B4-AF25406EFC2E}"/>
              </a:ext>
            </a:extLst>
          </p:cNvPr>
          <p:cNvSpPr txBox="1">
            <a:spLocks/>
          </p:cNvSpPr>
          <p:nvPr/>
        </p:nvSpPr>
        <p:spPr>
          <a:xfrm>
            <a:off x="11394304" y="7681346"/>
            <a:ext cx="7664558" cy="169657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342900" indent="-342900" hangingPunct="1">
              <a:lnSpc>
                <a:spcPts val="4000"/>
              </a:lnSpc>
              <a:buFont typeface="Wingdings" pitchFamily="2" charset="2"/>
              <a:buChar char="§"/>
            </a:pPr>
            <a:r>
              <a:rPr lang="ru-RU" sz="2600" dirty="0"/>
              <a:t>Таким образом постоянное информационно-пропагандистское обеспечение нашей деятельности играет важную роль.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A52C433-69DD-1A0E-7F26-7AD7F90DF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58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FCE3FF3D-DFDA-9728-3034-26A28A575B51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785959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8E8B6E-D1C3-106A-F78C-C9A47900A43E}"/>
              </a:ext>
            </a:extLst>
          </p:cNvPr>
          <p:cNvSpPr txBox="1"/>
          <p:nvPr/>
        </p:nvSpPr>
        <p:spPr>
          <a:xfrm>
            <a:off x="4505093" y="4951141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55119767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0140E9F0-3F4B-6543-E8D3-BEA0F64641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ED3D3252-870D-D422-98A4-B7E0869C5AF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89283AF8-085E-7AF0-FA3B-902D7C0FDD6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4" name="Текст 8">
            <a:extLst>
              <a:ext uri="{FF2B5EF4-FFF2-40B4-BE49-F238E27FC236}">
                <a16:creationId xmlns:a16="http://schemas.microsoft.com/office/drawing/2014/main" id="{E3358BCD-FE3B-6F4F-94CE-A881FCC50CD9}"/>
              </a:ext>
            </a:extLst>
          </p:cNvPr>
          <p:cNvSpPr txBox="1">
            <a:spLocks/>
          </p:cNvSpPr>
          <p:nvPr/>
        </p:nvSpPr>
        <p:spPr>
          <a:xfrm>
            <a:off x="1611159" y="5819250"/>
            <a:ext cx="6372848" cy="405534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  в отношении поставленных задач. </a:t>
            </a:r>
            <a:endParaRPr lang="ru-RU" sz="2200" spc="11" dirty="0">
              <a:solidFill>
                <a:schemeClr val="bg1"/>
              </a:solidFill>
            </a:endParaRPr>
          </a:p>
        </p:txBody>
      </p:sp>
      <p:sp>
        <p:nvSpPr>
          <p:cNvPr id="83" name="Текст 11">
            <a:extLst>
              <a:ext uri="{FF2B5EF4-FFF2-40B4-BE49-F238E27FC236}">
                <a16:creationId xmlns:a16="http://schemas.microsoft.com/office/drawing/2014/main" id="{D2E45FF0-B8F2-9E41-BF21-41A413E60A6A}"/>
              </a:ext>
            </a:extLst>
          </p:cNvPr>
          <p:cNvSpPr/>
          <p:nvPr/>
        </p:nvSpPr>
        <p:spPr>
          <a:xfrm>
            <a:off x="1611159" y="4587183"/>
            <a:ext cx="4850595" cy="782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500"/>
              </a:lnSpc>
            </a:pPr>
            <a:r>
              <a:rPr lang="ru-RU" sz="4200" dirty="0">
                <a:solidFill>
                  <a:srgbClr val="438BF9"/>
                </a:solidFill>
                <a:latin typeface="TINKOFFSANS-MEDIUM" panose="02000506050000020004" pitchFamily="2" charset="0"/>
              </a:rPr>
              <a:t>Подзаголовок</a:t>
            </a:r>
            <a:endParaRPr sz="4200" dirty="0">
              <a:solidFill>
                <a:srgbClr val="438BF9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5" name="Текст 8">
            <a:extLst>
              <a:ext uri="{FF2B5EF4-FFF2-40B4-BE49-F238E27FC236}">
                <a16:creationId xmlns:a16="http://schemas.microsoft.com/office/drawing/2014/main" id="{B5C3B15A-9B51-F940-B53E-5163076672D2}"/>
              </a:ext>
            </a:extLst>
          </p:cNvPr>
          <p:cNvSpPr txBox="1">
            <a:spLocks/>
          </p:cNvSpPr>
          <p:nvPr/>
        </p:nvSpPr>
        <p:spPr>
          <a:xfrm>
            <a:off x="12659479" y="5075751"/>
            <a:ext cx="5264137" cy="15422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>
              <a:solidFill>
                <a:schemeClr val="bg1"/>
              </a:solidFill>
            </a:endParaRPr>
          </a:p>
        </p:txBody>
      </p:sp>
      <p:sp>
        <p:nvSpPr>
          <p:cNvPr id="97" name="Текст 11">
            <a:extLst>
              <a:ext uri="{FF2B5EF4-FFF2-40B4-BE49-F238E27FC236}">
                <a16:creationId xmlns:a16="http://schemas.microsoft.com/office/drawing/2014/main" id="{2F73F9F8-B7AD-104C-9F02-A7DE169A4A55}"/>
              </a:ext>
            </a:extLst>
          </p:cNvPr>
          <p:cNvSpPr/>
          <p:nvPr/>
        </p:nvSpPr>
        <p:spPr>
          <a:xfrm>
            <a:off x="12659479" y="4409159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98" name="Текст 8">
            <a:extLst>
              <a:ext uri="{FF2B5EF4-FFF2-40B4-BE49-F238E27FC236}">
                <a16:creationId xmlns:a16="http://schemas.microsoft.com/office/drawing/2014/main" id="{6AFA5410-55C7-764E-A581-C9A9A93A1F85}"/>
              </a:ext>
            </a:extLst>
          </p:cNvPr>
          <p:cNvSpPr txBox="1">
            <a:spLocks/>
          </p:cNvSpPr>
          <p:nvPr/>
        </p:nvSpPr>
        <p:spPr>
          <a:xfrm>
            <a:off x="12659479" y="1923503"/>
            <a:ext cx="5264137" cy="15422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>
              <a:solidFill>
                <a:schemeClr val="bg1"/>
              </a:solidFill>
            </a:endParaRPr>
          </a:p>
        </p:txBody>
      </p:sp>
      <p:sp>
        <p:nvSpPr>
          <p:cNvPr id="99" name="Текст 11">
            <a:extLst>
              <a:ext uri="{FF2B5EF4-FFF2-40B4-BE49-F238E27FC236}">
                <a16:creationId xmlns:a16="http://schemas.microsoft.com/office/drawing/2014/main" id="{49FB7C25-3070-834D-B9BA-893481BB4891}"/>
              </a:ext>
            </a:extLst>
          </p:cNvPr>
          <p:cNvSpPr/>
          <p:nvPr/>
        </p:nvSpPr>
        <p:spPr>
          <a:xfrm>
            <a:off x="12659479" y="1256912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00" name="Текст 8">
            <a:extLst>
              <a:ext uri="{FF2B5EF4-FFF2-40B4-BE49-F238E27FC236}">
                <a16:creationId xmlns:a16="http://schemas.microsoft.com/office/drawing/2014/main" id="{A2325963-F396-8342-8CAE-7E85311DC56B}"/>
              </a:ext>
            </a:extLst>
          </p:cNvPr>
          <p:cNvSpPr txBox="1">
            <a:spLocks/>
          </p:cNvSpPr>
          <p:nvPr/>
        </p:nvSpPr>
        <p:spPr>
          <a:xfrm>
            <a:off x="12659479" y="8443683"/>
            <a:ext cx="5264137" cy="15422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</a:rPr>
              <a:t>С другой стороны рамки и место обучения кадров требуют от нас анализа систем массового участия. </a:t>
            </a:r>
            <a:endParaRPr lang="ru-RU" sz="2200" spc="11" dirty="0">
              <a:solidFill>
                <a:schemeClr val="bg1"/>
              </a:solidFill>
            </a:endParaRPr>
          </a:p>
        </p:txBody>
      </p:sp>
      <p:sp>
        <p:nvSpPr>
          <p:cNvPr id="101" name="Текст 11">
            <a:extLst>
              <a:ext uri="{FF2B5EF4-FFF2-40B4-BE49-F238E27FC236}">
                <a16:creationId xmlns:a16="http://schemas.microsoft.com/office/drawing/2014/main" id="{917DD0AC-4D99-484A-94CF-03810D9B9605}"/>
              </a:ext>
            </a:extLst>
          </p:cNvPr>
          <p:cNvSpPr/>
          <p:nvPr/>
        </p:nvSpPr>
        <p:spPr>
          <a:xfrm>
            <a:off x="12659479" y="7777090"/>
            <a:ext cx="3418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rIns="44997" anchor="t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Текст с акцентом</a:t>
            </a:r>
            <a:endParaRPr sz="30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DB08F18B-290C-662C-9CD6-BD1AA194A176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785959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F8D4C87E-23A4-9508-6F79-B3C89FB4C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59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07150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3">
            <a:extLst>
              <a:ext uri="{FF2B5EF4-FFF2-40B4-BE49-F238E27FC236}">
                <a16:creationId xmlns:a16="http://schemas.microsoft.com/office/drawing/2014/main" id="{5A76C6F0-743E-931A-5F49-CF719E8ADBBE}"/>
              </a:ext>
            </a:extLst>
          </p:cNvPr>
          <p:cNvSpPr txBox="1">
            <a:spLocks/>
          </p:cNvSpPr>
          <p:nvPr/>
        </p:nvSpPr>
        <p:spPr>
          <a:xfrm>
            <a:off x="4137217" y="583716"/>
            <a:ext cx="11524888" cy="113468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172EF3D-D1FB-2917-9D9C-B1F10A446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662" y="6520011"/>
            <a:ext cx="3778797" cy="392824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428FC8-BAF6-A520-F105-20E5DFBB2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646" y="6072535"/>
            <a:ext cx="3337023" cy="4292254"/>
          </a:xfrm>
          <a:prstGeom prst="rect">
            <a:avLst/>
          </a:prstGeom>
        </p:spPr>
      </p:pic>
      <p:sp>
        <p:nvSpPr>
          <p:cNvPr id="32" name="Номер слайда 1">
            <a:extLst>
              <a:ext uri="{FF2B5EF4-FFF2-40B4-BE49-F238E27FC236}">
                <a16:creationId xmlns:a16="http://schemas.microsoft.com/office/drawing/2014/main" id="{45DDE920-4DAE-A225-605F-176CF43FD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</a:t>
            </a:fld>
            <a:endParaRPr lang="ru-RU" sz="16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8C7D11-9BF0-A3DD-A134-53B938C81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669" y="719138"/>
            <a:ext cx="5839519" cy="51095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5E54DD-DB6F-DAA7-EC3F-ADC9C8676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057" y="1693239"/>
            <a:ext cx="3625882" cy="36258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ECC437-C220-3D81-A4FA-1D35931C18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73" y="4812254"/>
            <a:ext cx="5628733" cy="562873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69746C-623D-2573-69E8-021729972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908" y="1591592"/>
            <a:ext cx="3971582" cy="39715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941103E-8102-C4FE-2A33-D587775BAD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883" y="5369753"/>
            <a:ext cx="5040917" cy="504091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84384D7-EF92-489B-28E4-B744D9D263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22" y="1591592"/>
            <a:ext cx="3988470" cy="398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2939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A702B1E3-7387-A392-9F85-70B74D3BC4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D3E3E"/>
          </a:solidFill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02F3ADCB-69ED-C31F-2779-98A81173C0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3D3E3E"/>
          </a:solidFill>
        </p:spPr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214C68AD-505E-234A-F820-5256685374C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rgbClr val="3D3E3E"/>
          </a:solidFill>
        </p:spPr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8B4BB0C-516C-5B87-72A7-596EAD3993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rgbClr val="3D3E3E"/>
          </a:solidFill>
        </p:spPr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20625495-C80C-890E-F109-564DE91F42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rgbClr val="3D3E3E"/>
          </a:solidFill>
        </p:spPr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5B6EF27-A8FC-9274-CCED-3B42032F8E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rgbClr val="3D3E3E"/>
          </a:solidFill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A4F4748-4277-D640-B150-4D7BDDD10368}"/>
              </a:ext>
            </a:extLst>
          </p:cNvPr>
          <p:cNvSpPr txBox="1"/>
          <p:nvPr/>
        </p:nvSpPr>
        <p:spPr>
          <a:xfrm>
            <a:off x="1434739" y="2883598"/>
            <a:ext cx="35410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A5705E-804D-254C-9856-0EB42DD95AC9}"/>
              </a:ext>
            </a:extLst>
          </p:cNvPr>
          <p:cNvSpPr txBox="1"/>
          <p:nvPr/>
        </p:nvSpPr>
        <p:spPr>
          <a:xfrm>
            <a:off x="1374622" y="3812372"/>
            <a:ext cx="49623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</a:t>
            </a:r>
            <a:r>
              <a:rPr lang="ru-RU" sz="6000" b="1" dirty="0">
                <a:solidFill>
                  <a:schemeClr val="accent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8FECC8-A045-4609-9A72-C8E549804ADF}"/>
              </a:ext>
            </a:extLst>
          </p:cNvPr>
          <p:cNvGrpSpPr/>
          <p:nvPr/>
        </p:nvGrpSpPr>
        <p:grpSpPr>
          <a:xfrm>
            <a:off x="6823971" y="4648138"/>
            <a:ext cx="2977242" cy="913931"/>
            <a:chOff x="4592159" y="2991725"/>
            <a:chExt cx="1833324" cy="562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E4C061-F7F8-394D-A4C4-8EEBCED6B06D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A26CDE-F403-EA47-B54C-D939759DA04E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461800-C471-4376-8780-C01F6402ECFC}"/>
              </a:ext>
            </a:extLst>
          </p:cNvPr>
          <p:cNvGrpSpPr/>
          <p:nvPr/>
        </p:nvGrpSpPr>
        <p:grpSpPr>
          <a:xfrm>
            <a:off x="15026620" y="4648138"/>
            <a:ext cx="2977242" cy="913931"/>
            <a:chOff x="9643181" y="2991725"/>
            <a:chExt cx="1833324" cy="5627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29BD54E-E878-8C40-A939-8A4296C54247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DA2872-E11B-D144-856C-8EA8E71101BB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17F0DF6-0FD9-42AE-8754-A45B8C9BC014}"/>
              </a:ext>
            </a:extLst>
          </p:cNvPr>
          <p:cNvGrpSpPr/>
          <p:nvPr/>
        </p:nvGrpSpPr>
        <p:grpSpPr>
          <a:xfrm>
            <a:off x="10853953" y="4140154"/>
            <a:ext cx="2977242" cy="913931"/>
            <a:chOff x="7073738" y="2678919"/>
            <a:chExt cx="1833324" cy="5627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00E6FB2-E55B-2C46-9029-1D163A8C1E5C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334E3E-D03E-654A-B663-B34462CEB9E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">
            <a:extLst>
              <a:ext uri="{FF2B5EF4-FFF2-40B4-BE49-F238E27FC236}">
                <a16:creationId xmlns:a16="http://schemas.microsoft.com/office/drawing/2014/main" id="{72C5F4FA-ACF3-6848-B6C6-851C4D13DAD3}"/>
              </a:ext>
            </a:extLst>
          </p:cNvPr>
          <p:cNvGrpSpPr/>
          <p:nvPr/>
        </p:nvGrpSpPr>
        <p:grpSpPr>
          <a:xfrm>
            <a:off x="6823971" y="9325485"/>
            <a:ext cx="2977242" cy="913931"/>
            <a:chOff x="4592159" y="2991725"/>
            <a:chExt cx="1833324" cy="562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85944A-91F0-8B43-86A7-CF86E68E2268}"/>
                </a:ext>
              </a:extLst>
            </p:cNvPr>
            <p:cNvSpPr txBox="1"/>
            <p:nvPr/>
          </p:nvSpPr>
          <p:spPr>
            <a:xfrm>
              <a:off x="4592159" y="2991725"/>
              <a:ext cx="175876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A0EBA7-7A47-B442-A343-0785FF21A6E4}"/>
                </a:ext>
              </a:extLst>
            </p:cNvPr>
            <p:cNvSpPr txBox="1"/>
            <p:nvPr/>
          </p:nvSpPr>
          <p:spPr>
            <a:xfrm>
              <a:off x="4592159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7">
            <a:extLst>
              <a:ext uri="{FF2B5EF4-FFF2-40B4-BE49-F238E27FC236}">
                <a16:creationId xmlns:a16="http://schemas.microsoft.com/office/drawing/2014/main" id="{5E6FDE79-7899-BF41-8B73-8416C3417642}"/>
              </a:ext>
            </a:extLst>
          </p:cNvPr>
          <p:cNvGrpSpPr/>
          <p:nvPr/>
        </p:nvGrpSpPr>
        <p:grpSpPr>
          <a:xfrm>
            <a:off x="15026620" y="9325485"/>
            <a:ext cx="2977242" cy="913931"/>
            <a:chOff x="9643181" y="2991725"/>
            <a:chExt cx="1833324" cy="56278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3543631-90E1-6E4B-9811-66C8BF101246}"/>
                </a:ext>
              </a:extLst>
            </p:cNvPr>
            <p:cNvSpPr txBox="1"/>
            <p:nvPr/>
          </p:nvSpPr>
          <p:spPr>
            <a:xfrm>
              <a:off x="9643181" y="2991725"/>
              <a:ext cx="1643435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52E75A-A45B-C243-B002-1BBC0ED05034}"/>
                </a:ext>
              </a:extLst>
            </p:cNvPr>
            <p:cNvSpPr txBox="1"/>
            <p:nvPr/>
          </p:nvSpPr>
          <p:spPr>
            <a:xfrm>
              <a:off x="9643181" y="3243649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6">
            <a:extLst>
              <a:ext uri="{FF2B5EF4-FFF2-40B4-BE49-F238E27FC236}">
                <a16:creationId xmlns:a16="http://schemas.microsoft.com/office/drawing/2014/main" id="{CCBDD76E-657E-A746-9F50-CB7212EC4976}"/>
              </a:ext>
            </a:extLst>
          </p:cNvPr>
          <p:cNvGrpSpPr/>
          <p:nvPr/>
        </p:nvGrpSpPr>
        <p:grpSpPr>
          <a:xfrm>
            <a:off x="10853953" y="8817503"/>
            <a:ext cx="2977242" cy="913931"/>
            <a:chOff x="7073738" y="2678919"/>
            <a:chExt cx="1833324" cy="56278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73733F-9D8D-C247-8865-237873EE751E}"/>
                </a:ext>
              </a:extLst>
            </p:cNvPr>
            <p:cNvSpPr txBox="1"/>
            <p:nvPr/>
          </p:nvSpPr>
          <p:spPr>
            <a:xfrm>
              <a:off x="7073738" y="2678919"/>
              <a:ext cx="1461283" cy="353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Подпись к фото</a:t>
              </a:r>
              <a:endParaRPr lang="en-US" sz="2274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BCA5A8D-7401-1F4A-A1D0-CABB39AEDE33}"/>
                </a:ext>
              </a:extLst>
            </p:cNvPr>
            <p:cNvSpPr txBox="1"/>
            <p:nvPr/>
          </p:nvSpPr>
          <p:spPr>
            <a:xfrm>
              <a:off x="7073738" y="2930843"/>
              <a:ext cx="1833324" cy="31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rgbClr val="438BF9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Пояснения 2</a:t>
              </a:r>
              <a:endParaRPr lang="en-US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Номер слайда 1">
            <a:extLst>
              <a:ext uri="{FF2B5EF4-FFF2-40B4-BE49-F238E27FC236}">
                <a16:creationId xmlns:a16="http://schemas.microsoft.com/office/drawing/2014/main" id="{A2136EE1-575B-E7D6-36EC-B89F0001A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60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966229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CD397C5E-5EFB-0374-A359-F4DCD44742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D3E3E"/>
          </a:solidFill>
        </p:spPr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0B741FF3-A0C6-1EAE-70A7-7C25235BCD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3D3E3E"/>
          </a:solidFill>
        </p:spPr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61712B6E-C805-E68F-9A0E-B0C950388C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rgbClr val="3D3E3E"/>
          </a:solidFill>
        </p:spPr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4653A415-7F6B-9B10-E155-D46F2F9E36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rgbClr val="3D3E3E"/>
          </a:solidFill>
        </p:spPr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A05720A6-355F-37A1-3C69-4ED5D09911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rgbClr val="3D3E3E"/>
          </a:solidFill>
        </p:spPr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AEF6C613-1812-9ADC-6924-289D81C05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61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61932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7ADE90-1F48-6540-B86E-D914AA142086}"/>
              </a:ext>
            </a:extLst>
          </p:cNvPr>
          <p:cNvSpPr txBox="1"/>
          <p:nvPr/>
        </p:nvSpPr>
        <p:spPr>
          <a:xfrm>
            <a:off x="3434829" y="8308670"/>
            <a:ext cx="4718572" cy="15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27438-8EB4-A448-99E9-087634E9EAB9}"/>
              </a:ext>
            </a:extLst>
          </p:cNvPr>
          <p:cNvSpPr txBox="1"/>
          <p:nvPr/>
        </p:nvSpPr>
        <p:spPr>
          <a:xfrm>
            <a:off x="3434828" y="7550651"/>
            <a:ext cx="4886184" cy="56938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47909-2AC6-B045-B7F3-2A5F96A73444}"/>
              </a:ext>
            </a:extLst>
          </p:cNvPr>
          <p:cNvSpPr txBox="1"/>
          <p:nvPr/>
        </p:nvSpPr>
        <p:spPr>
          <a:xfrm>
            <a:off x="8785942" y="8308662"/>
            <a:ext cx="4752258" cy="15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 в отношении поставленных задач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F3269-422E-2346-9FD3-D7A42D517559}"/>
              </a:ext>
            </a:extLst>
          </p:cNvPr>
          <p:cNvSpPr txBox="1"/>
          <p:nvPr/>
        </p:nvSpPr>
        <p:spPr>
          <a:xfrm>
            <a:off x="8785942" y="7550642"/>
            <a:ext cx="4886184" cy="56938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F4B287-DD57-F441-A2F4-7B28CA43996E}"/>
              </a:ext>
            </a:extLst>
          </p:cNvPr>
          <p:cNvSpPr txBox="1"/>
          <p:nvPr/>
        </p:nvSpPr>
        <p:spPr>
          <a:xfrm>
            <a:off x="14107004" y="8308670"/>
            <a:ext cx="4793771" cy="15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Играет важную роль в формировании        позиций, занимаемых участниками  </a:t>
            </a:r>
            <a:b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 отношении поставленных задач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70D63-110B-D347-9906-E5132778CFAB}"/>
              </a:ext>
            </a:extLst>
          </p:cNvPr>
          <p:cNvSpPr txBox="1"/>
          <p:nvPr/>
        </p:nvSpPr>
        <p:spPr>
          <a:xfrm>
            <a:off x="14107004" y="7550651"/>
            <a:ext cx="4886184" cy="56938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rgbClr val="438BF9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С другой стороны рамки</a:t>
            </a:r>
            <a:endParaRPr lang="en-US" sz="2400" dirty="0">
              <a:solidFill>
                <a:srgbClr val="438BF9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D2AD8-44C3-E84C-8631-2A612BF1D23E}"/>
              </a:ext>
            </a:extLst>
          </p:cNvPr>
          <p:cNvSpPr txBox="1"/>
          <p:nvPr/>
        </p:nvSpPr>
        <p:spPr>
          <a:xfrm rot="16200000">
            <a:off x="-2843313" y="4333146"/>
            <a:ext cx="8679504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00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PRODUCT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BEDC94-ECE0-8C6D-0697-1C992ABE23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rgbClr val="3D3E3E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28E6D592-60C6-1ABC-DC6C-C87D338A70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D3E3E"/>
          </a:solidFill>
        </p:spPr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A673E9E3-0F29-1C71-9582-9D156D613F1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rgbClr val="3D3E3E"/>
          </a:solidFill>
        </p:spPr>
      </p:sp>
      <p:sp>
        <p:nvSpPr>
          <p:cNvPr id="12" name="Номер слайда 1">
            <a:extLst>
              <a:ext uri="{FF2B5EF4-FFF2-40B4-BE49-F238E27FC236}">
                <a16:creationId xmlns:a16="http://schemas.microsoft.com/office/drawing/2014/main" id="{0D4BDE41-1183-8B46-944E-E8123D628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62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624751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B6F4C5-2B84-4462-A0D9-C7FC9872FEB6}"/>
              </a:ext>
            </a:extLst>
          </p:cNvPr>
          <p:cNvGrpSpPr/>
          <p:nvPr/>
        </p:nvGrpSpPr>
        <p:grpSpPr>
          <a:xfrm>
            <a:off x="6094471" y="8364348"/>
            <a:ext cx="3000833" cy="2784277"/>
            <a:chOff x="3752850" y="5143500"/>
            <a:chExt cx="1847850" cy="1714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92B8362-9FF2-3A4E-B4B4-C3DBB330C254}"/>
                </a:ext>
              </a:extLst>
            </p:cNvPr>
            <p:cNvSpPr/>
            <p:nvPr/>
          </p:nvSpPr>
          <p:spPr>
            <a:xfrm>
              <a:off x="3752850" y="5143500"/>
              <a:ext cx="1847850" cy="171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728577-3409-A342-89AF-8356DB514C4F}"/>
                </a:ext>
              </a:extLst>
            </p:cNvPr>
            <p:cNvSpPr txBox="1"/>
            <p:nvPr/>
          </p:nvSpPr>
          <p:spPr>
            <a:xfrm>
              <a:off x="4032273" y="5502017"/>
              <a:ext cx="1269956" cy="980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744" dirty="0">
                  <a:solidFill>
                    <a:schemeClr val="bg2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72DFB4-7D94-BBEF-4711-EA9C710509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23738"/>
          </a:solidFill>
        </p:spPr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C2D96409-41AC-5104-38CA-4020BB0E85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525355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24054433-07BD-9C0E-9F59-0A21965651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rgbClr val="3D3E3E"/>
          </a:solid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3B401A-D10C-DD4F-8E5F-B2F793F4ED7F}"/>
              </a:ext>
            </a:extLst>
          </p:cNvPr>
          <p:cNvSpPr txBox="1"/>
          <p:nvPr/>
        </p:nvSpPr>
        <p:spPr>
          <a:xfrm>
            <a:off x="10493679" y="971805"/>
            <a:ext cx="35410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402DB3-A22D-2143-A23A-19EBF3151E51}"/>
              </a:ext>
            </a:extLst>
          </p:cNvPr>
          <p:cNvSpPr txBox="1"/>
          <p:nvPr/>
        </p:nvSpPr>
        <p:spPr>
          <a:xfrm>
            <a:off x="10433571" y="1561890"/>
            <a:ext cx="7327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</a:t>
            </a:r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</a:p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433C8100-6A4A-974B-BBED-7DCFC1054FA9}"/>
              </a:ext>
            </a:extLst>
          </p:cNvPr>
          <p:cNvSpPr txBox="1">
            <a:spLocks/>
          </p:cNvSpPr>
          <p:nvPr/>
        </p:nvSpPr>
        <p:spPr>
          <a:xfrm>
            <a:off x="10470785" y="3597530"/>
            <a:ext cx="7861258" cy="315887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>
            <a:lvl1pPr marL="0" marR="5085" indent="13351" algn="l" defTabSz="1509582" rtl="0" latinLnBrk="0">
              <a:lnSpc>
                <a:spcPts val="3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1E1E1E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С другой стороны рамки и место обучения кадров требуют от нас анализа систем массового участия. 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 в отношении поставленных задач. </a:t>
            </a:r>
            <a:endParaRPr lang="ru-RU" spc="11" dirty="0">
              <a:solidFill>
                <a:schemeClr val="bg1"/>
              </a:solidFill>
            </a:endParaRP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B1FAD57E-02D1-9C40-B7BD-AF4EFFB8F406}"/>
              </a:ext>
            </a:extLst>
          </p:cNvPr>
          <p:cNvSpPr txBox="1">
            <a:spLocks/>
          </p:cNvSpPr>
          <p:nvPr/>
        </p:nvSpPr>
        <p:spPr>
          <a:xfrm>
            <a:off x="10581494" y="8517690"/>
            <a:ext cx="3677251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>
            <a:no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indent="0"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sp>
        <p:nvSpPr>
          <p:cNvPr id="23" name="Текст 20">
            <a:extLst>
              <a:ext uri="{FF2B5EF4-FFF2-40B4-BE49-F238E27FC236}">
                <a16:creationId xmlns:a16="http://schemas.microsoft.com/office/drawing/2014/main" id="{1C23A038-DD17-3C4C-9875-1B6E5639C303}"/>
              </a:ext>
            </a:extLst>
          </p:cNvPr>
          <p:cNvSpPr txBox="1">
            <a:spLocks/>
          </p:cNvSpPr>
          <p:nvPr/>
        </p:nvSpPr>
        <p:spPr>
          <a:xfrm>
            <a:off x="15006513" y="8517690"/>
            <a:ext cx="3683464" cy="1591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>
            <a:normAutofit/>
          </a:bodyPr>
          <a:lstStyle>
            <a:lvl1pPr marL="0" marR="5085" indent="12715" algn="l" defTabSz="1509582" rtl="0" latinLnBrk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dirty="0">
                <a:solidFill>
                  <a:schemeClr val="bg1"/>
                </a:solidFill>
              </a:rPr>
              <a:t>Внутри тарифа вы получаете одинаковую ставку на любую сумму пополнения</a:t>
            </a:r>
          </a:p>
        </p:txBody>
      </p:sp>
      <p:pic>
        <p:nvPicPr>
          <p:cNvPr id="25" name="object 11">
            <a:extLst>
              <a:ext uri="{FF2B5EF4-FFF2-40B4-BE49-F238E27FC236}">
                <a16:creationId xmlns:a16="http://schemas.microsoft.com/office/drawing/2014/main" id="{B2DB6486-B543-1E4B-91A7-28A332F9BC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96715" y="7596209"/>
            <a:ext cx="566909" cy="508265"/>
          </a:xfrm>
          <a:prstGeom prst="rect">
            <a:avLst/>
          </a:prstGeom>
        </p:spPr>
      </p:pic>
      <p:pic>
        <p:nvPicPr>
          <p:cNvPr id="26" name="object 12">
            <a:extLst>
              <a:ext uri="{FF2B5EF4-FFF2-40B4-BE49-F238E27FC236}">
                <a16:creationId xmlns:a16="http://schemas.microsoft.com/office/drawing/2014/main" id="{31286DF5-FC54-4449-8815-A3F087C6A7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60803" y="7534984"/>
            <a:ext cx="566909" cy="547016"/>
          </a:xfrm>
          <a:prstGeom prst="rect">
            <a:avLst/>
          </a:prstGeom>
        </p:spPr>
      </p:pic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74A901DA-2B25-726F-EE60-D7B5AB14F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63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28835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9F9D025-8B5F-EE4D-A6EC-74A6B4F72AED}"/>
              </a:ext>
            </a:extLst>
          </p:cNvPr>
          <p:cNvSpPr/>
          <p:nvPr/>
        </p:nvSpPr>
        <p:spPr>
          <a:xfrm>
            <a:off x="14854425" y="1052"/>
            <a:ext cx="4944875" cy="55685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0" dist="7366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D1D2CB-3E10-7D4F-8139-9771A0F7D6B5}"/>
              </a:ext>
            </a:extLst>
          </p:cNvPr>
          <p:cNvSpPr txBox="1"/>
          <p:nvPr/>
        </p:nvSpPr>
        <p:spPr>
          <a:xfrm>
            <a:off x="15260752" y="1398254"/>
            <a:ext cx="2405412" cy="1340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8770" b="1" dirty="0">
                <a:solidFill>
                  <a:schemeClr val="tx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34k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0CBFA-C497-C140-AF23-DC277897084D}"/>
              </a:ext>
            </a:extLst>
          </p:cNvPr>
          <p:cNvSpPr/>
          <p:nvPr/>
        </p:nvSpPr>
        <p:spPr>
          <a:xfrm>
            <a:off x="9889235" y="5569605"/>
            <a:ext cx="4944875" cy="5568553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86EA64E3-A445-6385-5371-A36A0BC61F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33333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973854A3-AD3C-978A-E460-18C383A7D0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222424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D25EA542-CF1E-F7BC-C60D-0CF73AC496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rgbClr val="3D3E3E"/>
          </a:solidFill>
        </p:spPr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F45F3E12-4CFB-0B56-F20F-7F1E6F3DF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rgbClr val="3D3E3E"/>
          </a:solidFill>
        </p:spPr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0D6D6FC3-903B-954F-7B19-410DCE4D5B8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rgbClr val="222424"/>
          </a:solid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B6BF6A-F531-CE42-BE1D-BDC2DBD9B5B0}"/>
              </a:ext>
            </a:extLst>
          </p:cNvPr>
          <p:cNvSpPr txBox="1"/>
          <p:nvPr/>
        </p:nvSpPr>
        <p:spPr>
          <a:xfrm>
            <a:off x="10691223" y="7691549"/>
            <a:ext cx="334194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E6DDFA-0F35-4B48-942B-74155A72072D}"/>
              </a:ext>
            </a:extLst>
          </p:cNvPr>
          <p:cNvSpPr txBox="1"/>
          <p:nvPr/>
        </p:nvSpPr>
        <p:spPr>
          <a:xfrm>
            <a:off x="10691223" y="6846839"/>
            <a:ext cx="33419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FF05C9-B08B-0842-9641-B6A63DDEEADD}"/>
              </a:ext>
            </a:extLst>
          </p:cNvPr>
          <p:cNvSpPr txBox="1"/>
          <p:nvPr/>
        </p:nvSpPr>
        <p:spPr>
          <a:xfrm>
            <a:off x="15314023" y="2899246"/>
            <a:ext cx="334194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200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 место обучения кадров требуют от нас анализа систем массового участия</a:t>
            </a:r>
            <a:endParaRPr lang="en-US" sz="2200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FD88064-5C39-1188-0F1E-A28136FE1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64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180356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DC666107-FB7A-BF45-2CB0-4719A2851C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93167" cy="5602838"/>
          </a:xfrm>
          <a:solidFill>
            <a:srgbClr val="222424"/>
          </a:solidFill>
        </p:spPr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75E70D6E-8581-334B-62BE-3ADD64658E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525355"/>
          </a:solidFill>
        </p:spPr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5F340B0-41BA-DCF0-C3DB-9FC5A39248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rgbClr val="222424"/>
          </a:solidFill>
        </p:spPr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9819072-33F2-3E7E-9406-0C59093557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rgbClr val="222424"/>
          </a:solidFill>
        </p:spPr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35CED83B-FD32-D9DD-C335-AE62E3C248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rgbClr val="525355"/>
          </a:solidFill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B73745-2721-504C-9A53-A18E55D904A5}"/>
              </a:ext>
            </a:extLst>
          </p:cNvPr>
          <p:cNvSpPr/>
          <p:nvPr/>
        </p:nvSpPr>
        <p:spPr>
          <a:xfrm>
            <a:off x="6593168" y="-11214"/>
            <a:ext cx="6612971" cy="55912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C4A84E-F4BA-D040-A400-051580B5674B}"/>
              </a:ext>
            </a:extLst>
          </p:cNvPr>
          <p:cNvSpPr txBox="1"/>
          <p:nvPr/>
        </p:nvSpPr>
        <p:spPr>
          <a:xfrm>
            <a:off x="7143548" y="371926"/>
            <a:ext cx="5419147" cy="1861359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>
              <a:lnSpc>
                <a:spcPts val="16000"/>
              </a:lnSpc>
            </a:pPr>
            <a:r>
              <a:rPr lang="ru-RU" sz="11000" b="1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2024</a:t>
            </a:r>
            <a:endParaRPr lang="en-US" sz="11000" b="1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C3ABA-DD10-B443-A954-C5C50CD18938}"/>
              </a:ext>
            </a:extLst>
          </p:cNvPr>
          <p:cNvSpPr txBox="1"/>
          <p:nvPr/>
        </p:nvSpPr>
        <p:spPr>
          <a:xfrm>
            <a:off x="7143548" y="3108415"/>
            <a:ext cx="4917225" cy="145424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400" dirty="0">
                <a:solidFill>
                  <a:schemeClr val="tx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 анализа систем массового участия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F2B476-FEF5-EA46-AA1C-65B8809A0DC6}"/>
              </a:ext>
            </a:extLst>
          </p:cNvPr>
          <p:cNvSpPr txBox="1"/>
          <p:nvPr/>
        </p:nvSpPr>
        <p:spPr>
          <a:xfrm>
            <a:off x="7143548" y="2426543"/>
            <a:ext cx="4917225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bg2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</a:t>
            </a:r>
            <a:endParaRPr lang="en-US" sz="3200" dirty="0">
              <a:solidFill>
                <a:schemeClr val="bg2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02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03B627A-76F5-574B-8705-16A1AA0C2DDC}"/>
              </a:ext>
            </a:extLst>
          </p:cNvPr>
          <p:cNvSpPr/>
          <p:nvPr/>
        </p:nvSpPr>
        <p:spPr>
          <a:xfrm>
            <a:off x="14864323" y="11511"/>
            <a:ext cx="4944875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0A0813-FCFE-F546-8A6A-66A35899DD1B}"/>
              </a:ext>
            </a:extLst>
          </p:cNvPr>
          <p:cNvSpPr/>
          <p:nvPr/>
        </p:nvSpPr>
        <p:spPr>
          <a:xfrm>
            <a:off x="9899659" y="30547"/>
            <a:ext cx="4944874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07CB56-B534-5A4A-90B9-E44D4426EFA4}"/>
              </a:ext>
            </a:extLst>
          </p:cNvPr>
          <p:cNvSpPr/>
          <p:nvPr/>
        </p:nvSpPr>
        <p:spPr>
          <a:xfrm>
            <a:off x="4974589" y="11509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0F0FA-8826-1A42-973E-23166E0A7CD0}"/>
              </a:ext>
            </a:extLst>
          </p:cNvPr>
          <p:cNvSpPr/>
          <p:nvPr/>
        </p:nvSpPr>
        <p:spPr>
          <a:xfrm>
            <a:off x="39615" y="30547"/>
            <a:ext cx="4905270" cy="11137106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37000">
                <a:schemeClr val="tx1">
                  <a:lumMod val="95000"/>
                  <a:lumOff val="5000"/>
                  <a:alpha val="16000"/>
                </a:schemeClr>
              </a:gs>
              <a:gs pos="73000">
                <a:schemeClr val="tx1">
                  <a:lumMod val="95000"/>
                  <a:lumOff val="5000"/>
                  <a:alpha val="44000"/>
                </a:schemeClr>
              </a:gs>
              <a:gs pos="100000">
                <a:schemeClr val="tx1">
                  <a:lumMod val="95000"/>
                  <a:lumOff val="5000"/>
                  <a:alpha val="6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26FDE3D-87D4-A8F2-62B2-35653C1143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rgbClr val="525355"/>
          </a:solidFill>
        </p:spPr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C13778F-0DB9-8674-9B4F-C357CF851C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rgbClr val="222424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7D59FB2C-3BDE-1145-CCC5-D441C8BF62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525355"/>
          </a:solidFill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2D03A65-6F2E-474B-F0B1-8B3B0F8215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222424"/>
          </a:solid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7EFC99-1DDB-0D44-9260-BEE66F92B018}"/>
              </a:ext>
            </a:extLst>
          </p:cNvPr>
          <p:cNvSpPr txBox="1"/>
          <p:nvPr/>
        </p:nvSpPr>
        <p:spPr>
          <a:xfrm>
            <a:off x="15344468" y="7170703"/>
            <a:ext cx="38361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03BB92-E5E8-DD4F-88B3-9779FB3CFDAC}"/>
              </a:ext>
            </a:extLst>
          </p:cNvPr>
          <p:cNvSpPr txBox="1"/>
          <p:nvPr/>
        </p:nvSpPr>
        <p:spPr>
          <a:xfrm>
            <a:off x="10394643" y="7170703"/>
            <a:ext cx="38361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FAF9B-7E82-524C-BBC5-48C62C5B76EF}"/>
              </a:ext>
            </a:extLst>
          </p:cNvPr>
          <p:cNvSpPr txBox="1"/>
          <p:nvPr/>
        </p:nvSpPr>
        <p:spPr>
          <a:xfrm>
            <a:off x="5444820" y="7170703"/>
            <a:ext cx="38361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C68F2-EBCF-8745-A074-32574B8C1E73}"/>
              </a:ext>
            </a:extLst>
          </p:cNvPr>
          <p:cNvSpPr txBox="1"/>
          <p:nvPr/>
        </p:nvSpPr>
        <p:spPr>
          <a:xfrm>
            <a:off x="5368618" y="9070505"/>
            <a:ext cx="4130981" cy="895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946CC-8652-5244-9681-51E0C9D23AF0}"/>
              </a:ext>
            </a:extLst>
          </p:cNvPr>
          <p:cNvSpPr txBox="1"/>
          <p:nvPr/>
        </p:nvSpPr>
        <p:spPr>
          <a:xfrm>
            <a:off x="5368620" y="8306430"/>
            <a:ext cx="3836114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6CC784-AFC7-A74B-8341-F92719D5A60A}"/>
              </a:ext>
            </a:extLst>
          </p:cNvPr>
          <p:cNvSpPr txBox="1"/>
          <p:nvPr/>
        </p:nvSpPr>
        <p:spPr>
          <a:xfrm>
            <a:off x="10327506" y="9070505"/>
            <a:ext cx="4130981" cy="895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11CAB8-921E-6846-B8A5-56267DCC27B0}"/>
              </a:ext>
            </a:extLst>
          </p:cNvPr>
          <p:cNvSpPr txBox="1"/>
          <p:nvPr/>
        </p:nvSpPr>
        <p:spPr>
          <a:xfrm>
            <a:off x="10327508" y="8306430"/>
            <a:ext cx="3836114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741A3E-45B2-A04B-87D9-AB138CF49D13}"/>
              </a:ext>
            </a:extLst>
          </p:cNvPr>
          <p:cNvSpPr txBox="1"/>
          <p:nvPr/>
        </p:nvSpPr>
        <p:spPr>
          <a:xfrm>
            <a:off x="15296058" y="9070505"/>
            <a:ext cx="4130981" cy="895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 от нас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5690A5-321C-E748-9B18-F3DBB3A4636D}"/>
              </a:ext>
            </a:extLst>
          </p:cNvPr>
          <p:cNvSpPr txBox="1"/>
          <p:nvPr/>
        </p:nvSpPr>
        <p:spPr>
          <a:xfrm>
            <a:off x="15296060" y="8306430"/>
            <a:ext cx="3836114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8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50E331A5-52FB-39F8-4993-22AC803D3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66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65622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DE58BD34-29D6-DB11-D837-2E1EC5CB1AF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rgbClr val="222424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FE91120-EB5B-34F3-0100-53C89F980E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222424"/>
          </a:solidFill>
        </p:spPr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D204B6DC-96D6-14A2-BDAD-E201557110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rgbClr val="222424"/>
          </a:solidFill>
        </p:spPr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738EB179-2D05-25D8-B931-C415CA88C3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rgbClr val="222424"/>
          </a:solidFill>
        </p:spPr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880818DB-9BD5-50B3-107A-5152CC1673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rgbClr val="222424"/>
          </a:solidFill>
        </p:spPr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D9B1809-0F39-65E0-E284-9064236FD8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rgbClr val="222424"/>
          </a:solidFill>
        </p:spPr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273BAB29-634B-9BEF-9062-1626245011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rgbClr val="222424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F5D74CB1-7F1D-01DD-E7B8-2E414BBE25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222424"/>
          </a:solidFill>
        </p:spPr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39C2103-FDC3-87EB-69D5-ECE4FF9BA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67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880761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4E0F557-8621-0960-24D2-46218E346C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D3E3E"/>
          </a:solidFill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92F26-70BC-8F4D-A477-446068A6A1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484043"/>
            <a:ext cx="4902200" cy="2055813"/>
          </a:xfrm>
          <a:prstGeom prst="rect">
            <a:avLst/>
          </a:prstGeom>
        </p:spPr>
        <p:txBody>
          <a:bodyPr lIns="0"/>
          <a:lstStyle/>
          <a:p>
            <a:pPr>
              <a:lnSpc>
                <a:spcPct val="100000"/>
              </a:lnSpc>
            </a:pPr>
            <a:r>
              <a:rPr lang="ru-RU" sz="6500" b="1" dirty="0">
                <a:solidFill>
                  <a:schemeClr val="tx1"/>
                </a:solidFill>
                <a:latin typeface="Tinkoff Sans" panose="02000506050000020004" pitchFamily="2" charset="0"/>
              </a:rPr>
              <a:t>Имя</a:t>
            </a:r>
            <a:br>
              <a:rPr lang="ru-RU" sz="6500" b="1" dirty="0">
                <a:solidFill>
                  <a:schemeClr val="tx1"/>
                </a:solidFill>
                <a:latin typeface="Tinkoff Sans" panose="02000506050000020004" pitchFamily="2" charset="0"/>
              </a:rPr>
            </a:br>
            <a:r>
              <a:rPr lang="ru-RU" sz="6500" b="1" dirty="0">
                <a:solidFill>
                  <a:schemeClr val="tx1"/>
                </a:solidFill>
                <a:latin typeface="Tinkoff Sans" panose="02000506050000020004" pitchFamily="2" charset="0"/>
              </a:rPr>
              <a:t>Фамилия</a:t>
            </a:r>
          </a:p>
        </p:txBody>
      </p:sp>
      <p:sp>
        <p:nvSpPr>
          <p:cNvPr id="4" name="Текст 12">
            <a:extLst>
              <a:ext uri="{FF2B5EF4-FFF2-40B4-BE49-F238E27FC236}">
                <a16:creationId xmlns:a16="http://schemas.microsoft.com/office/drawing/2014/main" id="{28328482-CD01-E9F3-20ED-E979BE328577}"/>
              </a:ext>
            </a:extLst>
          </p:cNvPr>
          <p:cNvSpPr txBox="1">
            <a:spLocks/>
          </p:cNvSpPr>
          <p:nvPr/>
        </p:nvSpPr>
        <p:spPr>
          <a:xfrm>
            <a:off x="719138" y="2770901"/>
            <a:ext cx="4527976" cy="6102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26185" rtl="0" latinLnBrk="0">
              <a:lnSpc>
                <a:spcPct val="118000"/>
              </a:lnSpc>
              <a:spcBef>
                <a:spcPts val="1476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34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400"/>
              </a:lnSpc>
            </a:pPr>
            <a:r>
              <a:rPr lang="ru-RU" sz="3400" dirty="0">
                <a:solidFill>
                  <a:schemeClr val="bg1"/>
                </a:solidFill>
              </a:rPr>
              <a:t>Должность сотрудника</a:t>
            </a:r>
          </a:p>
        </p:txBody>
      </p:sp>
      <p:sp>
        <p:nvSpPr>
          <p:cNvPr id="15" name="Прямоугольник с одним усеченным и одним скругленным углом 14">
            <a:extLst>
              <a:ext uri="{FF2B5EF4-FFF2-40B4-BE49-F238E27FC236}">
                <a16:creationId xmlns:a16="http://schemas.microsoft.com/office/drawing/2014/main" id="{C42704F9-E78B-4470-9337-1C3B4EA014F1}"/>
              </a:ext>
            </a:extLst>
          </p:cNvPr>
          <p:cNvSpPr/>
          <p:nvPr/>
        </p:nvSpPr>
        <p:spPr>
          <a:xfrm rot="10800000" flipH="1">
            <a:off x="6343650" y="0"/>
            <a:ext cx="6858000" cy="2287588"/>
          </a:xfrm>
          <a:custGeom>
            <a:avLst/>
            <a:gdLst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3101975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50988 w 6817980"/>
              <a:gd name="connsiteY0" fmla="*/ 0 h 3101975"/>
              <a:gd name="connsiteX1" fmla="*/ 6817980 w 6817980"/>
              <a:gd name="connsiteY1" fmla="*/ 0 h 3101975"/>
              <a:gd name="connsiteX2" fmla="*/ 6817980 w 6817980"/>
              <a:gd name="connsiteY2" fmla="*/ 0 h 3101975"/>
              <a:gd name="connsiteX3" fmla="*/ 6817980 w 6817980"/>
              <a:gd name="connsiteY3" fmla="*/ 2287587 h 3101975"/>
              <a:gd name="connsiteX4" fmla="*/ 0 w 6817980"/>
              <a:gd name="connsiteY4" fmla="*/ 3101975 h 3101975"/>
              <a:gd name="connsiteX5" fmla="*/ 0 w 6817980"/>
              <a:gd name="connsiteY5" fmla="*/ 1550988 h 3101975"/>
              <a:gd name="connsiteX6" fmla="*/ 1550988 w 6817980"/>
              <a:gd name="connsiteY6" fmla="*/ 0 h 3101975"/>
              <a:gd name="connsiteX0" fmla="*/ 1565276 w 6832268"/>
              <a:gd name="connsiteY0" fmla="*/ 0 h 2359025"/>
              <a:gd name="connsiteX1" fmla="*/ 6832268 w 6832268"/>
              <a:gd name="connsiteY1" fmla="*/ 0 h 2359025"/>
              <a:gd name="connsiteX2" fmla="*/ 6832268 w 6832268"/>
              <a:gd name="connsiteY2" fmla="*/ 0 h 2359025"/>
              <a:gd name="connsiteX3" fmla="*/ 6832268 w 6832268"/>
              <a:gd name="connsiteY3" fmla="*/ 2287587 h 2359025"/>
              <a:gd name="connsiteX4" fmla="*/ 0 w 6832268"/>
              <a:gd name="connsiteY4" fmla="*/ 2359025 h 2359025"/>
              <a:gd name="connsiteX5" fmla="*/ 14288 w 6832268"/>
              <a:gd name="connsiteY5" fmla="*/ 1550988 h 2359025"/>
              <a:gd name="connsiteX6" fmla="*/ 1565276 w 6832268"/>
              <a:gd name="connsiteY6" fmla="*/ 0 h 2359025"/>
              <a:gd name="connsiteX0" fmla="*/ 1565276 w 6832268"/>
              <a:gd name="connsiteY0" fmla="*/ 0 h 2287588"/>
              <a:gd name="connsiteX1" fmla="*/ 6832268 w 6832268"/>
              <a:gd name="connsiteY1" fmla="*/ 0 h 2287588"/>
              <a:gd name="connsiteX2" fmla="*/ 6832268 w 6832268"/>
              <a:gd name="connsiteY2" fmla="*/ 0 h 2287588"/>
              <a:gd name="connsiteX3" fmla="*/ 6832268 w 6832268"/>
              <a:gd name="connsiteY3" fmla="*/ 2287587 h 2287588"/>
              <a:gd name="connsiteX4" fmla="*/ 0 w 6832268"/>
              <a:gd name="connsiteY4" fmla="*/ 2287588 h 2287588"/>
              <a:gd name="connsiteX5" fmla="*/ 14288 w 6832268"/>
              <a:gd name="connsiteY5" fmla="*/ 1550988 h 2287588"/>
              <a:gd name="connsiteX6" fmla="*/ 1565276 w 6832268"/>
              <a:gd name="connsiteY6" fmla="*/ 0 h 2287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2268" h="2287588">
                <a:moveTo>
                  <a:pt x="1565276" y="0"/>
                </a:moveTo>
                <a:lnTo>
                  <a:pt x="6832268" y="0"/>
                </a:lnTo>
                <a:lnTo>
                  <a:pt x="6832268" y="0"/>
                </a:lnTo>
                <a:lnTo>
                  <a:pt x="6832268" y="2287587"/>
                </a:lnTo>
                <a:lnTo>
                  <a:pt x="0" y="2287588"/>
                </a:lnTo>
                <a:lnTo>
                  <a:pt x="14288" y="1550988"/>
                </a:lnTo>
                <a:cubicBezTo>
                  <a:pt x="14288" y="694401"/>
                  <a:pt x="708689" y="0"/>
                  <a:pt x="1565276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172FC961-6D3D-A8AD-7793-B3F906C18E5D}"/>
              </a:ext>
            </a:extLst>
          </p:cNvPr>
          <p:cNvSpPr txBox="1">
            <a:spLocks/>
          </p:cNvSpPr>
          <p:nvPr/>
        </p:nvSpPr>
        <p:spPr>
          <a:xfrm>
            <a:off x="719138" y="7664616"/>
            <a:ext cx="4033482" cy="231758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Таким образом постоянное информационно-пропагандистское обеспечение нашей деятельности.</a:t>
            </a:r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765A9D98-7094-08E9-D0E8-247253F75549}"/>
              </a:ext>
            </a:extLst>
          </p:cNvPr>
          <p:cNvSpPr txBox="1">
            <a:spLocks/>
          </p:cNvSpPr>
          <p:nvPr/>
        </p:nvSpPr>
        <p:spPr>
          <a:xfrm>
            <a:off x="13761818" y="6465377"/>
            <a:ext cx="4972749" cy="31104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2000" tIns="0" rIns="0" bIns="0">
            <a:noAutofit/>
          </a:bodyPr>
          <a:lstStyle>
            <a:lvl1pPr marL="0" marR="0" indent="0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sz="2400" dirty="0">
                <a:solidFill>
                  <a:schemeClr val="bg1"/>
                </a:solidFill>
              </a:rPr>
              <a:t>Таким образом постоянное информационно-пропагандистское обеспечение нашей деятельности играет важную роль в формировании позиций, занимаемых участниками 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в отношении поставленных задач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1FC583-7577-1F0E-7C71-52D5276D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6679165"/>
            <a:ext cx="699976" cy="512482"/>
          </a:xfrm>
          <a:prstGeom prst="rect">
            <a:avLst/>
          </a:prstGeom>
        </p:spPr>
      </p:pic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B6324C83-7938-D1C4-BAB6-FC35A8D7C6DB}"/>
              </a:ext>
            </a:extLst>
          </p:cNvPr>
          <p:cNvSpPr txBox="1">
            <a:spLocks/>
          </p:cNvSpPr>
          <p:nvPr/>
        </p:nvSpPr>
        <p:spPr>
          <a:xfrm>
            <a:off x="18515038" y="10409238"/>
            <a:ext cx="778844" cy="424964"/>
          </a:xfrm>
          <a:prstGeom prst="rect">
            <a:avLst/>
          </a:prstGeom>
        </p:spPr>
        <p:txBody>
          <a:bodyPr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/>
            <a:fld id="{86CB4B4D-7CA3-9044-876B-883B54F8677D}" type="slidenum">
              <a:rPr lang="ru-RU" sz="1600" smtClean="0">
                <a:solidFill>
                  <a:schemeClr val="tx1"/>
                </a:solidFill>
              </a:rPr>
              <a:pPr algn="r"/>
              <a:t>68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83726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DC6AAB-4E1F-9E43-B3F1-D80748EA4FC6}"/>
              </a:ext>
            </a:extLst>
          </p:cNvPr>
          <p:cNvSpPr txBox="1"/>
          <p:nvPr/>
        </p:nvSpPr>
        <p:spPr>
          <a:xfrm>
            <a:off x="9904395" y="2453700"/>
            <a:ext cx="6558518" cy="47320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87BED-F8D5-224B-BA49-6AE001695C73}"/>
              </a:ext>
            </a:extLst>
          </p:cNvPr>
          <p:cNvSpPr txBox="1"/>
          <p:nvPr/>
        </p:nvSpPr>
        <p:spPr>
          <a:xfrm>
            <a:off x="9895090" y="3066346"/>
            <a:ext cx="8452506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12871975-2B61-562B-EE43-7BF77F9B86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3D3E3E"/>
          </a:solidFill>
        </p:spPr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CA42A3BE-F74E-0347-B1AD-C6E50FC8AB82}"/>
              </a:ext>
            </a:extLst>
          </p:cNvPr>
          <p:cNvSpPr/>
          <p:nvPr/>
        </p:nvSpPr>
        <p:spPr>
          <a:xfrm>
            <a:off x="5411590" y="5738119"/>
            <a:ext cx="3969005" cy="38018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13053338-B98C-4D4C-8878-A6C1BF870517}"/>
              </a:ext>
            </a:extLst>
          </p:cNvPr>
          <p:cNvSpPr/>
          <p:nvPr/>
        </p:nvSpPr>
        <p:spPr>
          <a:xfrm>
            <a:off x="9895089" y="5738119"/>
            <a:ext cx="3969005" cy="3801803"/>
          </a:xfrm>
          <a:prstGeom prst="roundRect">
            <a:avLst>
              <a:gd name="adj" fmla="val 0"/>
            </a:avLst>
          </a:prstGeom>
          <a:solidFill>
            <a:srgbClr val="3D3E3E">
              <a:alpha val="30435"/>
            </a:srgb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C1763D27-E8A4-2F4A-8CC8-A3D7BC9722F3}"/>
              </a:ext>
            </a:extLst>
          </p:cNvPr>
          <p:cNvSpPr/>
          <p:nvPr/>
        </p:nvSpPr>
        <p:spPr>
          <a:xfrm>
            <a:off x="14378591" y="5738119"/>
            <a:ext cx="3969005" cy="3801803"/>
          </a:xfrm>
          <a:prstGeom prst="roundRect">
            <a:avLst>
              <a:gd name="adj" fmla="val 0"/>
            </a:avLst>
          </a:prstGeom>
          <a:solidFill>
            <a:srgbClr val="3D3E3E">
              <a:alpha val="30435"/>
            </a:srgbClr>
          </a:solidFill>
          <a:ln>
            <a:noFill/>
          </a:ln>
          <a:effectLst>
            <a:outerShdw blurRad="876300" dist="279400" dir="5400000" sx="99000" sy="99000" algn="t" rotWithShape="0">
              <a:srgbClr val="221B43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F4A7B-2274-9F44-9AD8-9FE3B9ACBFED}"/>
              </a:ext>
            </a:extLst>
          </p:cNvPr>
          <p:cNvSpPr txBox="1"/>
          <p:nvPr/>
        </p:nvSpPr>
        <p:spPr>
          <a:xfrm>
            <a:off x="5825311" y="6989480"/>
            <a:ext cx="3341949" cy="1716945"/>
          </a:xfrm>
          <a:prstGeom prst="rect">
            <a:avLst/>
          </a:prstGeom>
          <a:noFill/>
        </p:spPr>
        <p:txBody>
          <a:bodyPr wrap="square" lIns="0" bIns="4680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0D51D-AC19-754C-B619-19E8D27D39B8}"/>
              </a:ext>
            </a:extLst>
          </p:cNvPr>
          <p:cNvSpPr txBox="1"/>
          <p:nvPr/>
        </p:nvSpPr>
        <p:spPr>
          <a:xfrm>
            <a:off x="5825311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bg2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bg2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3C5657-7738-B349-8488-BB933A1F2415}"/>
              </a:ext>
            </a:extLst>
          </p:cNvPr>
          <p:cNvSpPr txBox="1"/>
          <p:nvPr/>
        </p:nvSpPr>
        <p:spPr>
          <a:xfrm>
            <a:off x="10258168" y="6989480"/>
            <a:ext cx="3341949" cy="1716945"/>
          </a:xfrm>
          <a:prstGeom prst="rect">
            <a:avLst/>
          </a:prstGeom>
          <a:noFill/>
        </p:spPr>
        <p:txBody>
          <a:bodyPr wrap="square" lIns="0" bIns="4680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E9FF0-C9CD-ED40-A941-272A53CC769F}"/>
              </a:ext>
            </a:extLst>
          </p:cNvPr>
          <p:cNvSpPr txBox="1"/>
          <p:nvPr/>
        </p:nvSpPr>
        <p:spPr>
          <a:xfrm>
            <a:off x="10258168" y="6113127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D339D3-CE28-7D44-9B65-0976634EF637}"/>
              </a:ext>
            </a:extLst>
          </p:cNvPr>
          <p:cNvSpPr txBox="1"/>
          <p:nvPr/>
        </p:nvSpPr>
        <p:spPr>
          <a:xfrm>
            <a:off x="14714027" y="6989474"/>
            <a:ext cx="3341949" cy="1716945"/>
          </a:xfrm>
          <a:prstGeom prst="rect">
            <a:avLst/>
          </a:prstGeom>
          <a:noFill/>
        </p:spPr>
        <p:txBody>
          <a:bodyPr wrap="square" lIns="0" bIns="46800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и место обучения кадров требуют от нас анализа систем массового участия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67FF2E-6F71-DC41-9541-C8663CE5BABA}"/>
              </a:ext>
            </a:extLst>
          </p:cNvPr>
          <p:cNvSpPr txBox="1"/>
          <p:nvPr/>
        </p:nvSpPr>
        <p:spPr>
          <a:xfrm>
            <a:off x="14714027" y="6071874"/>
            <a:ext cx="3341949" cy="53854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598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Номер слайда 1">
            <a:extLst>
              <a:ext uri="{FF2B5EF4-FFF2-40B4-BE49-F238E27FC236}">
                <a16:creationId xmlns:a16="http://schemas.microsoft.com/office/drawing/2014/main" id="{479D51E6-F0C6-DE05-C0C6-CF48994C4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69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49559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05CBDA61-9DAE-BA16-4121-5DC22D37F3F3}"/>
              </a:ext>
            </a:extLst>
          </p:cNvPr>
          <p:cNvSpPr/>
          <p:nvPr/>
        </p:nvSpPr>
        <p:spPr>
          <a:xfrm rot="10800000">
            <a:off x="-1" y="-5452"/>
            <a:ext cx="19846381" cy="6981342"/>
          </a:xfrm>
          <a:custGeom>
            <a:avLst/>
            <a:gdLst>
              <a:gd name="connsiteX0" fmla="*/ 0 w 19799300"/>
              <a:gd name="connsiteY0" fmla="*/ 0 h 5443873"/>
              <a:gd name="connsiteX1" fmla="*/ 17813157 w 19799300"/>
              <a:gd name="connsiteY1" fmla="*/ 0 h 5443873"/>
              <a:gd name="connsiteX2" fmla="*/ 19799300 w 19799300"/>
              <a:gd name="connsiteY2" fmla="*/ 1986143 h 5443873"/>
              <a:gd name="connsiteX3" fmla="*/ 19799300 w 19799300"/>
              <a:gd name="connsiteY3" fmla="*/ 5443873 h 5443873"/>
              <a:gd name="connsiteX4" fmla="*/ 0 w 19799300"/>
              <a:gd name="connsiteY4" fmla="*/ 5443873 h 5443873"/>
              <a:gd name="connsiteX5" fmla="*/ 0 w 19799300"/>
              <a:gd name="connsiteY5" fmla="*/ 0 h 5443873"/>
              <a:gd name="connsiteX0" fmla="*/ 326572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25872 w 20125872"/>
              <a:gd name="connsiteY3" fmla="*/ 5443873 h 5460202"/>
              <a:gd name="connsiteX4" fmla="*/ 0 w 20125872"/>
              <a:gd name="connsiteY4" fmla="*/ 5460202 h 5460202"/>
              <a:gd name="connsiteX5" fmla="*/ 326572 w 20125872"/>
              <a:gd name="connsiteY5" fmla="*/ 0 h 5460202"/>
              <a:gd name="connsiteX0" fmla="*/ 32657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25872 w 20125872"/>
              <a:gd name="connsiteY3" fmla="*/ 5443873 h 5460202"/>
              <a:gd name="connsiteX4" fmla="*/ 0 w 20125872"/>
              <a:gd name="connsiteY4" fmla="*/ 5460202 h 5460202"/>
              <a:gd name="connsiteX5" fmla="*/ 32657 w 20125872"/>
              <a:gd name="connsiteY5" fmla="*/ 0 h 5460202"/>
              <a:gd name="connsiteX0" fmla="*/ 32657 w 20158529"/>
              <a:gd name="connsiteY0" fmla="*/ 0 h 5460202"/>
              <a:gd name="connsiteX1" fmla="*/ 18139729 w 20158529"/>
              <a:gd name="connsiteY1" fmla="*/ 0 h 5460202"/>
              <a:gd name="connsiteX2" fmla="*/ 20125872 w 20158529"/>
              <a:gd name="connsiteY2" fmla="*/ 1986143 h 5460202"/>
              <a:gd name="connsiteX3" fmla="*/ 20158529 w 20158529"/>
              <a:gd name="connsiteY3" fmla="*/ 3272173 h 5460202"/>
              <a:gd name="connsiteX4" fmla="*/ 0 w 20158529"/>
              <a:gd name="connsiteY4" fmla="*/ 5460202 h 5460202"/>
              <a:gd name="connsiteX5" fmla="*/ 32657 w 20158529"/>
              <a:gd name="connsiteY5" fmla="*/ 0 h 5460202"/>
              <a:gd name="connsiteX0" fmla="*/ 32657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09542 w 20125872"/>
              <a:gd name="connsiteY3" fmla="*/ 2684345 h 5460202"/>
              <a:gd name="connsiteX4" fmla="*/ 0 w 20125872"/>
              <a:gd name="connsiteY4" fmla="*/ 5460202 h 5460202"/>
              <a:gd name="connsiteX5" fmla="*/ 32657 w 20125872"/>
              <a:gd name="connsiteY5" fmla="*/ 0 h 5460202"/>
              <a:gd name="connsiteX0" fmla="*/ 32657 w 20125872"/>
              <a:gd name="connsiteY0" fmla="*/ 0 h 5460202"/>
              <a:gd name="connsiteX1" fmla="*/ 18139729 w 20125872"/>
              <a:gd name="connsiteY1" fmla="*/ 0 h 5460202"/>
              <a:gd name="connsiteX2" fmla="*/ 20125872 w 20125872"/>
              <a:gd name="connsiteY2" fmla="*/ 1986143 h 5460202"/>
              <a:gd name="connsiteX3" fmla="*/ 20109542 w 20125872"/>
              <a:gd name="connsiteY3" fmla="*/ 2668017 h 5460202"/>
              <a:gd name="connsiteX4" fmla="*/ 0 w 20125872"/>
              <a:gd name="connsiteY4" fmla="*/ 5460202 h 5460202"/>
              <a:gd name="connsiteX5" fmla="*/ 32657 w 20125872"/>
              <a:gd name="connsiteY5" fmla="*/ 0 h 5460202"/>
              <a:gd name="connsiteX0" fmla="*/ 48985 w 20142200"/>
              <a:gd name="connsiteY0" fmla="*/ 0 h 2668017"/>
              <a:gd name="connsiteX1" fmla="*/ 18156057 w 20142200"/>
              <a:gd name="connsiteY1" fmla="*/ 0 h 2668017"/>
              <a:gd name="connsiteX2" fmla="*/ 20142200 w 20142200"/>
              <a:gd name="connsiteY2" fmla="*/ 1986143 h 2668017"/>
              <a:gd name="connsiteX3" fmla="*/ 20125870 w 20142200"/>
              <a:gd name="connsiteY3" fmla="*/ 2668017 h 2668017"/>
              <a:gd name="connsiteX4" fmla="*/ 0 w 20142200"/>
              <a:gd name="connsiteY4" fmla="*/ 1786273 h 2668017"/>
              <a:gd name="connsiteX5" fmla="*/ 48985 w 20142200"/>
              <a:gd name="connsiteY5" fmla="*/ 0 h 2668017"/>
              <a:gd name="connsiteX0" fmla="*/ 16328 w 20109543"/>
              <a:gd name="connsiteY0" fmla="*/ 0 h 2717001"/>
              <a:gd name="connsiteX1" fmla="*/ 18123400 w 20109543"/>
              <a:gd name="connsiteY1" fmla="*/ 0 h 2717001"/>
              <a:gd name="connsiteX2" fmla="*/ 20109543 w 20109543"/>
              <a:gd name="connsiteY2" fmla="*/ 1986143 h 2717001"/>
              <a:gd name="connsiteX3" fmla="*/ 20093213 w 20109543"/>
              <a:gd name="connsiteY3" fmla="*/ 2668017 h 2717001"/>
              <a:gd name="connsiteX4" fmla="*/ 0 w 20109543"/>
              <a:gd name="connsiteY4" fmla="*/ 2717001 h 2717001"/>
              <a:gd name="connsiteX5" fmla="*/ 16328 w 20109543"/>
              <a:gd name="connsiteY5" fmla="*/ 0 h 2717001"/>
              <a:gd name="connsiteX0" fmla="*/ 16328 w 20109543"/>
              <a:gd name="connsiteY0" fmla="*/ 0 h 2749660"/>
              <a:gd name="connsiteX1" fmla="*/ 18123400 w 20109543"/>
              <a:gd name="connsiteY1" fmla="*/ 0 h 2749660"/>
              <a:gd name="connsiteX2" fmla="*/ 20109543 w 20109543"/>
              <a:gd name="connsiteY2" fmla="*/ 1986143 h 2749660"/>
              <a:gd name="connsiteX3" fmla="*/ 20109540 w 20109543"/>
              <a:gd name="connsiteY3" fmla="*/ 2749660 h 2749660"/>
              <a:gd name="connsiteX4" fmla="*/ 0 w 20109543"/>
              <a:gd name="connsiteY4" fmla="*/ 2717001 h 2749660"/>
              <a:gd name="connsiteX5" fmla="*/ 16328 w 20109543"/>
              <a:gd name="connsiteY5" fmla="*/ 0 h 2749660"/>
              <a:gd name="connsiteX0" fmla="*/ 16328 w 20109543"/>
              <a:gd name="connsiteY0" fmla="*/ 0 h 10531025"/>
              <a:gd name="connsiteX1" fmla="*/ 18123400 w 20109543"/>
              <a:gd name="connsiteY1" fmla="*/ 0 h 10531025"/>
              <a:gd name="connsiteX2" fmla="*/ 20109543 w 20109543"/>
              <a:gd name="connsiteY2" fmla="*/ 1986143 h 10531025"/>
              <a:gd name="connsiteX3" fmla="*/ 20091611 w 20109543"/>
              <a:gd name="connsiteY3" fmla="*/ 10531025 h 10531025"/>
              <a:gd name="connsiteX4" fmla="*/ 0 w 20109543"/>
              <a:gd name="connsiteY4" fmla="*/ 2717001 h 10531025"/>
              <a:gd name="connsiteX5" fmla="*/ 16328 w 20109543"/>
              <a:gd name="connsiteY5" fmla="*/ 0 h 10531025"/>
              <a:gd name="connsiteX0" fmla="*/ 34258 w 20127473"/>
              <a:gd name="connsiteY0" fmla="*/ 0 h 10531025"/>
              <a:gd name="connsiteX1" fmla="*/ 18141330 w 20127473"/>
              <a:gd name="connsiteY1" fmla="*/ 0 h 10531025"/>
              <a:gd name="connsiteX2" fmla="*/ 20127473 w 20127473"/>
              <a:gd name="connsiteY2" fmla="*/ 1986143 h 10531025"/>
              <a:gd name="connsiteX3" fmla="*/ 20109541 w 20127473"/>
              <a:gd name="connsiteY3" fmla="*/ 10531025 h 10531025"/>
              <a:gd name="connsiteX4" fmla="*/ 0 w 20127473"/>
              <a:gd name="connsiteY4" fmla="*/ 10444578 h 10531025"/>
              <a:gd name="connsiteX5" fmla="*/ 34258 w 20127473"/>
              <a:gd name="connsiteY5" fmla="*/ 0 h 10531025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073681 w 20127473"/>
              <a:gd name="connsiteY3" fmla="*/ 10064860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127469 w 20127473"/>
              <a:gd name="connsiteY3" fmla="*/ 10441378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019437 w 20127473"/>
              <a:gd name="connsiteY3" fmla="*/ 7049217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34258 w 20127473"/>
              <a:gd name="connsiteY0" fmla="*/ 0 h 10444578"/>
              <a:gd name="connsiteX1" fmla="*/ 18141330 w 20127473"/>
              <a:gd name="connsiteY1" fmla="*/ 0 h 10444578"/>
              <a:gd name="connsiteX2" fmla="*/ 20127473 w 20127473"/>
              <a:gd name="connsiteY2" fmla="*/ 1986143 h 10444578"/>
              <a:gd name="connsiteX3" fmla="*/ 20105861 w 20127473"/>
              <a:gd name="connsiteY3" fmla="*/ 7762220 h 10444578"/>
              <a:gd name="connsiteX4" fmla="*/ 0 w 20127473"/>
              <a:gd name="connsiteY4" fmla="*/ 10444578 h 10444578"/>
              <a:gd name="connsiteX5" fmla="*/ 34258 w 20127473"/>
              <a:gd name="connsiteY5" fmla="*/ 0 h 10444578"/>
              <a:gd name="connsiteX0" fmla="*/ 86 w 20093301"/>
              <a:gd name="connsiteY0" fmla="*/ 0 h 7762220"/>
              <a:gd name="connsiteX1" fmla="*/ 18107158 w 20093301"/>
              <a:gd name="connsiteY1" fmla="*/ 0 h 7762220"/>
              <a:gd name="connsiteX2" fmla="*/ 20093301 w 20093301"/>
              <a:gd name="connsiteY2" fmla="*/ 1986143 h 7762220"/>
              <a:gd name="connsiteX3" fmla="*/ 20071689 w 20093301"/>
              <a:gd name="connsiteY3" fmla="*/ 7762220 h 7762220"/>
              <a:gd name="connsiteX4" fmla="*/ 246707 w 20093301"/>
              <a:gd name="connsiteY4" fmla="*/ 5691232 h 7762220"/>
              <a:gd name="connsiteX5" fmla="*/ 86 w 20093301"/>
              <a:gd name="connsiteY5" fmla="*/ 0 h 7762220"/>
              <a:gd name="connsiteX0" fmla="*/ 34258 w 20127473"/>
              <a:gd name="connsiteY0" fmla="*/ 0 h 7762220"/>
              <a:gd name="connsiteX1" fmla="*/ 18141330 w 20127473"/>
              <a:gd name="connsiteY1" fmla="*/ 0 h 7762220"/>
              <a:gd name="connsiteX2" fmla="*/ 20127473 w 20127473"/>
              <a:gd name="connsiteY2" fmla="*/ 1986143 h 7762220"/>
              <a:gd name="connsiteX3" fmla="*/ 20105861 w 20127473"/>
              <a:gd name="connsiteY3" fmla="*/ 7762220 h 7762220"/>
              <a:gd name="connsiteX4" fmla="*/ 0 w 20127473"/>
              <a:gd name="connsiteY4" fmla="*/ 7722207 h 7762220"/>
              <a:gd name="connsiteX5" fmla="*/ 34258 w 20127473"/>
              <a:gd name="connsiteY5" fmla="*/ 0 h 7762220"/>
              <a:gd name="connsiteX0" fmla="*/ 34258 w 20127473"/>
              <a:gd name="connsiteY0" fmla="*/ 0 h 7722319"/>
              <a:gd name="connsiteX1" fmla="*/ 18141330 w 20127473"/>
              <a:gd name="connsiteY1" fmla="*/ 0 h 7722319"/>
              <a:gd name="connsiteX2" fmla="*/ 20127473 w 20127473"/>
              <a:gd name="connsiteY2" fmla="*/ 1986143 h 7722319"/>
              <a:gd name="connsiteX3" fmla="*/ 20105861 w 20127473"/>
              <a:gd name="connsiteY3" fmla="*/ 6573019 h 7722319"/>
              <a:gd name="connsiteX4" fmla="*/ 0 w 20127473"/>
              <a:gd name="connsiteY4" fmla="*/ 7722207 h 7722319"/>
              <a:gd name="connsiteX5" fmla="*/ 34258 w 20127473"/>
              <a:gd name="connsiteY5" fmla="*/ 0 h 7722319"/>
              <a:gd name="connsiteX0" fmla="*/ 34258 w 20127473"/>
              <a:gd name="connsiteY0" fmla="*/ 0 h 7722407"/>
              <a:gd name="connsiteX1" fmla="*/ 18141330 w 20127473"/>
              <a:gd name="connsiteY1" fmla="*/ 0 h 7722407"/>
              <a:gd name="connsiteX2" fmla="*/ 20127473 w 20127473"/>
              <a:gd name="connsiteY2" fmla="*/ 1986143 h 7722407"/>
              <a:gd name="connsiteX3" fmla="*/ 20105861 w 20127473"/>
              <a:gd name="connsiteY3" fmla="*/ 7093294 h 7722407"/>
              <a:gd name="connsiteX4" fmla="*/ 0 w 20127473"/>
              <a:gd name="connsiteY4" fmla="*/ 7722207 h 7722407"/>
              <a:gd name="connsiteX5" fmla="*/ 34258 w 20127473"/>
              <a:gd name="connsiteY5" fmla="*/ 0 h 7722407"/>
              <a:gd name="connsiteX0" fmla="*/ 620 w 20093835"/>
              <a:gd name="connsiteY0" fmla="*/ 0 h 7093294"/>
              <a:gd name="connsiteX1" fmla="*/ 18107692 w 20093835"/>
              <a:gd name="connsiteY1" fmla="*/ 0 h 7093294"/>
              <a:gd name="connsiteX2" fmla="*/ 20093835 w 20093835"/>
              <a:gd name="connsiteY2" fmla="*/ 1986143 h 7093294"/>
              <a:gd name="connsiteX3" fmla="*/ 20072223 w 20093835"/>
              <a:gd name="connsiteY3" fmla="*/ 7093294 h 7093294"/>
              <a:gd name="connsiteX4" fmla="*/ 22106 w 20093835"/>
              <a:gd name="connsiteY4" fmla="*/ 5919824 h 7093294"/>
              <a:gd name="connsiteX5" fmla="*/ 620 w 20093835"/>
              <a:gd name="connsiteY5" fmla="*/ 0 h 7093294"/>
              <a:gd name="connsiteX0" fmla="*/ 71420 w 20164635"/>
              <a:gd name="connsiteY0" fmla="*/ 0 h 7093294"/>
              <a:gd name="connsiteX1" fmla="*/ 18178492 w 20164635"/>
              <a:gd name="connsiteY1" fmla="*/ 0 h 7093294"/>
              <a:gd name="connsiteX2" fmla="*/ 20164635 w 20164635"/>
              <a:gd name="connsiteY2" fmla="*/ 1986143 h 7093294"/>
              <a:gd name="connsiteX3" fmla="*/ 20143023 w 20164635"/>
              <a:gd name="connsiteY3" fmla="*/ 7093294 h 7093294"/>
              <a:gd name="connsiteX4" fmla="*/ 0 w 20164635"/>
              <a:gd name="connsiteY4" fmla="*/ 7071863 h 7093294"/>
              <a:gd name="connsiteX5" fmla="*/ 71420 w 20164635"/>
              <a:gd name="connsiteY5" fmla="*/ 0 h 709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64635" h="7093294">
                <a:moveTo>
                  <a:pt x="71420" y="0"/>
                </a:moveTo>
                <a:lnTo>
                  <a:pt x="18178492" y="0"/>
                </a:lnTo>
                <a:cubicBezTo>
                  <a:pt x="19275408" y="0"/>
                  <a:pt x="20164635" y="889227"/>
                  <a:pt x="20164635" y="1986143"/>
                </a:cubicBezTo>
                <a:cubicBezTo>
                  <a:pt x="20164634" y="2240649"/>
                  <a:pt x="20143024" y="6838788"/>
                  <a:pt x="20143023" y="7093294"/>
                </a:cubicBezTo>
                <a:lnTo>
                  <a:pt x="0" y="7071863"/>
                </a:lnTo>
                <a:cubicBezTo>
                  <a:pt x="5443" y="6166196"/>
                  <a:pt x="65977" y="905667"/>
                  <a:pt x="71420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defTabSz="449976"/>
            <a:endParaRPr lang="ru-RU" sz="1772" dirty="0"/>
          </a:p>
        </p:txBody>
      </p:sp>
      <p:sp>
        <p:nvSpPr>
          <p:cNvPr id="5" name="Текст 43">
            <a:extLst>
              <a:ext uri="{FF2B5EF4-FFF2-40B4-BE49-F238E27FC236}">
                <a16:creationId xmlns:a16="http://schemas.microsoft.com/office/drawing/2014/main" id="{7E71AF76-54E0-EBE6-CD77-ECB221629FF4}"/>
              </a:ext>
            </a:extLst>
          </p:cNvPr>
          <p:cNvSpPr txBox="1">
            <a:spLocks/>
          </p:cNvSpPr>
          <p:nvPr/>
        </p:nvSpPr>
        <p:spPr>
          <a:xfrm>
            <a:off x="4137217" y="583716"/>
            <a:ext cx="11524888" cy="113468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marR="5080" indent="0" algn="l" defTabSz="457200" rtl="0" latinLnBrk="0">
              <a:lnSpc>
                <a:spcPts val="9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8900" b="0" i="0" u="none" strike="noStrike" cap="none" spc="-10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0"/>
              </a:spcBef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Библиотека </a:t>
            </a:r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3D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DC020F59-0E4C-1D54-67AF-E158050BB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</a:t>
            </a:fld>
            <a:endParaRPr lang="ru-RU" sz="1600" dirty="0"/>
          </a:p>
        </p:txBody>
      </p:sp>
      <p:sp>
        <p:nvSpPr>
          <p:cNvPr id="2" name="object 3">
            <a:hlinkClick r:id="rId3"/>
            <a:extLst>
              <a:ext uri="{FF2B5EF4-FFF2-40B4-BE49-F238E27FC236}">
                <a16:creationId xmlns:a16="http://schemas.microsoft.com/office/drawing/2014/main" id="{AEB0EDF0-7427-C1B3-3EA0-2C88AAB8DD3C}"/>
              </a:ext>
            </a:extLst>
          </p:cNvPr>
          <p:cNvSpPr txBox="1">
            <a:spLocks/>
          </p:cNvSpPr>
          <p:nvPr/>
        </p:nvSpPr>
        <p:spPr>
          <a:xfrm>
            <a:off x="790575" y="8804031"/>
            <a:ext cx="52291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2800"/>
              </a:lnSpc>
              <a:spcBef>
                <a:spcPts val="378"/>
              </a:spcBef>
            </a:pPr>
            <a:r>
              <a:rPr lang="ru-RU" sz="2600" u="sng" spc="15" dirty="0">
                <a:solidFill>
                  <a:srgbClr val="458BF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Ссылка на </a:t>
            </a:r>
            <a:r>
              <a:rPr lang="en-US" sz="2600" u="sng" spc="15" dirty="0">
                <a:solidFill>
                  <a:srgbClr val="458BF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3d</a:t>
            </a:r>
            <a:r>
              <a:rPr lang="ru-RU" sz="2600" u="sng" spc="15" dirty="0">
                <a:solidFill>
                  <a:srgbClr val="458BF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архив</a:t>
            </a:r>
            <a:endParaRPr lang="ru-RU" sz="2600" u="sng" spc="15" dirty="0">
              <a:solidFill>
                <a:srgbClr val="458BF9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AFEF334-37D2-C540-49B4-320C2622A706}"/>
              </a:ext>
            </a:extLst>
          </p:cNvPr>
          <p:cNvSpPr txBox="1">
            <a:spLocks/>
          </p:cNvSpPr>
          <p:nvPr/>
        </p:nvSpPr>
        <p:spPr>
          <a:xfrm>
            <a:off x="790575" y="7847016"/>
            <a:ext cx="11717462" cy="4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3542"/>
              </a:lnSpc>
              <a:spcBef>
                <a:spcPts val="378"/>
              </a:spcBef>
            </a:pPr>
            <a:r>
              <a:rPr lang="ru-RU" sz="3542" spc="15" dirty="0">
                <a:solidFill>
                  <a:schemeClr val="bg1"/>
                </a:solidFill>
                <a:latin typeface="TINKOFFSANS-MEDIUM" panose="02000506050000020004" pitchFamily="2" charset="0"/>
              </a:rPr>
              <a:t>Если не нашли подходящую картинку?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CFF7746-8CF3-E2AD-38DC-BDD82DFA3894}"/>
              </a:ext>
            </a:extLst>
          </p:cNvPr>
          <p:cNvSpPr txBox="1">
            <a:spLocks/>
          </p:cNvSpPr>
          <p:nvPr/>
        </p:nvSpPr>
        <p:spPr>
          <a:xfrm>
            <a:off x="790575" y="9457992"/>
            <a:ext cx="10671901" cy="668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53" b="0" i="0" u="none" strike="noStrike" cap="none" spc="0" baseline="0">
                <a:solidFill>
                  <a:srgbClr val="1A1919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0" algn="l" defTabSz="1509582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12506" marR="5002" hangingPunct="1">
              <a:lnSpc>
                <a:spcPts val="2559"/>
              </a:lnSpc>
              <a:spcBef>
                <a:spcPts val="378"/>
              </a:spcBef>
            </a:pPr>
            <a:r>
              <a:rPr lang="ru-RU" sz="2200" spc="15" dirty="0">
                <a:solidFill>
                  <a:schemeClr val="tx1"/>
                </a:solidFill>
              </a:rPr>
              <a:t>Также можно поискать картинку на </a:t>
            </a:r>
            <a:r>
              <a:rPr lang="en-US" sz="2200" u="sng" spc="15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" sz="2200" u="sng" spc="15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hutterstock</a:t>
            </a:r>
            <a:r>
              <a:rPr lang="ru-RU" sz="2200" u="sng" spc="15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RU" sz="2200" spc="15" dirty="0">
                <a:solidFill>
                  <a:schemeClr val="tx1"/>
                </a:solidFill>
              </a:rPr>
              <a:t>прислать ссылку  </a:t>
            </a:r>
            <a:r>
              <a:rPr lang="en-US" sz="2200" spc="15" dirty="0">
                <a:solidFill>
                  <a:schemeClr val="tx1"/>
                </a:solidFill>
              </a:rPr>
              <a:t>@</a:t>
            </a:r>
            <a:r>
              <a:rPr lang="en-US" sz="2200" spc="15" dirty="0" err="1">
                <a:solidFill>
                  <a:schemeClr val="tx1"/>
                </a:solidFill>
              </a:rPr>
              <a:t>k.yashkina</a:t>
            </a:r>
            <a:r>
              <a:rPr lang="en-US" sz="2200" spc="15" dirty="0">
                <a:solidFill>
                  <a:schemeClr val="tx1"/>
                </a:solidFill>
              </a:rPr>
              <a:t>/@</a:t>
            </a:r>
            <a:r>
              <a:rPr lang="en-US" sz="2200" spc="15" dirty="0" err="1">
                <a:solidFill>
                  <a:schemeClr val="tx1"/>
                </a:solidFill>
              </a:rPr>
              <a:t>a.aleshko</a:t>
            </a:r>
            <a:r>
              <a:rPr lang="en-US" sz="2200" spc="15" dirty="0">
                <a:solidFill>
                  <a:schemeClr val="tx1"/>
                </a:solidFill>
              </a:rPr>
              <a:t> </a:t>
            </a:r>
            <a:r>
              <a:rPr lang="ru-RU" sz="2200" spc="15" dirty="0">
                <a:solidFill>
                  <a:schemeClr val="tx1"/>
                </a:solidFill>
              </a:rPr>
              <a:t>                                                                                                                                 и получить скаченный файл</a:t>
            </a:r>
            <a:r>
              <a:rPr lang="en-US" sz="2200" spc="15" dirty="0">
                <a:solidFill>
                  <a:schemeClr val="tx1"/>
                </a:solidFill>
              </a:rPr>
              <a:t>.</a:t>
            </a:r>
            <a:endParaRPr lang="ru-RU" sz="2200" spc="15" dirty="0">
              <a:solidFill>
                <a:schemeClr val="tx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5EF19E-B717-282B-50C1-A1D979176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606" y="1037857"/>
            <a:ext cx="6423471" cy="642347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00FD35B-6B81-5CAF-A44E-F735413B8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52" y="2045949"/>
            <a:ext cx="3988470" cy="398847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8CA7F66-8E29-60FD-E10D-395C524CA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68" y="1881027"/>
            <a:ext cx="4387317" cy="43873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2A0492-F6CE-F138-4CC6-E04B170356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868" y="2102782"/>
            <a:ext cx="5308654" cy="40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0864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Номер слайда 25">
            <a:extLst>
              <a:ext uri="{FF2B5EF4-FFF2-40B4-BE49-F238E27FC236}">
                <a16:creationId xmlns:a16="http://schemas.microsoft.com/office/drawing/2014/main" id="{577787C1-0EB9-C544-89E5-CDDD514B8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70</a:t>
            </a:fld>
            <a:endParaRPr lang="ru-RU" dirty="0"/>
          </a:p>
        </p:txBody>
      </p:sp>
      <p:sp>
        <p:nvSpPr>
          <p:cNvPr id="2" name="Мультимедиа 1">
            <a:extLst>
              <a:ext uri="{FF2B5EF4-FFF2-40B4-BE49-F238E27FC236}">
                <a16:creationId xmlns:a16="http://schemas.microsoft.com/office/drawing/2014/main" id="{0DE883E5-E171-C412-F1DB-5CBCC4D101E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solidFill>
            <a:srgbClr val="222424"/>
          </a:solidFill>
        </p:spPr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5BC2773-8C54-2644-A660-53BF0954C678}"/>
              </a:ext>
            </a:extLst>
          </p:cNvPr>
          <p:cNvSpPr/>
          <p:nvPr/>
        </p:nvSpPr>
        <p:spPr>
          <a:xfrm flipV="1">
            <a:off x="0" y="0"/>
            <a:ext cx="13123716" cy="2969895"/>
          </a:xfrm>
          <a:custGeom>
            <a:avLst/>
            <a:gdLst>
              <a:gd name="connsiteX0" fmla="*/ 0 w 8081314"/>
              <a:gd name="connsiteY0" fmla="*/ 0 h 1828800"/>
              <a:gd name="connsiteX1" fmla="*/ 7178109 w 8081314"/>
              <a:gd name="connsiteY1" fmla="*/ 0 h 1828800"/>
              <a:gd name="connsiteX2" fmla="*/ 8081314 w 8081314"/>
              <a:gd name="connsiteY2" fmla="*/ 903205 h 1828800"/>
              <a:gd name="connsiteX3" fmla="*/ 8081314 w 8081314"/>
              <a:gd name="connsiteY3" fmla="*/ 1763791 h 1828800"/>
              <a:gd name="connsiteX4" fmla="*/ 8074761 w 8081314"/>
              <a:gd name="connsiteY4" fmla="*/ 1828800 h 1828800"/>
              <a:gd name="connsiteX5" fmla="*/ 0 w 8081314"/>
              <a:gd name="connsiteY5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81314" h="1828800">
                <a:moveTo>
                  <a:pt x="0" y="0"/>
                </a:moveTo>
                <a:lnTo>
                  <a:pt x="7178109" y="0"/>
                </a:lnTo>
                <a:cubicBezTo>
                  <a:pt x="7676935" y="0"/>
                  <a:pt x="8081314" y="404379"/>
                  <a:pt x="8081314" y="903205"/>
                </a:cubicBezTo>
                <a:lnTo>
                  <a:pt x="8081314" y="1763791"/>
                </a:lnTo>
                <a:lnTo>
                  <a:pt x="8074761" y="1828800"/>
                </a:lnTo>
                <a:lnTo>
                  <a:pt x="0" y="1828800"/>
                </a:lnTo>
                <a:close/>
              </a:path>
            </a:pathLst>
          </a:custGeom>
          <a:solidFill>
            <a:srgbClr val="3D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EAD2E6-3EA1-674B-9468-AC30BB1D6421}"/>
              </a:ext>
            </a:extLst>
          </p:cNvPr>
          <p:cNvSpPr txBox="1"/>
          <p:nvPr/>
        </p:nvSpPr>
        <p:spPr>
          <a:xfrm>
            <a:off x="1732439" y="794738"/>
            <a:ext cx="6558518" cy="45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63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363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17A089-15BB-A940-AEE8-CEAD02FDD40F}"/>
              </a:ext>
            </a:extLst>
          </p:cNvPr>
          <p:cNvSpPr txBox="1"/>
          <p:nvPr/>
        </p:nvSpPr>
        <p:spPr>
          <a:xfrm>
            <a:off x="1672341" y="1216366"/>
            <a:ext cx="11916659" cy="132343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ru-RU" sz="8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</a:t>
            </a:r>
            <a:endParaRPr lang="en-US" sz="8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FBE4E-20BB-1246-8CFF-EC06F36DC6C4}"/>
              </a:ext>
            </a:extLst>
          </p:cNvPr>
          <p:cNvSpPr txBox="1"/>
          <p:nvPr/>
        </p:nvSpPr>
        <p:spPr>
          <a:xfrm rot="5400000">
            <a:off x="12068239" y="2855029"/>
            <a:ext cx="10775160" cy="50651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314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32314" b="1" dirty="0">
                <a:solidFill>
                  <a:srgbClr val="333333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4</a:t>
            </a:r>
            <a:endParaRPr lang="en-US" sz="32314" b="1" dirty="0">
              <a:solidFill>
                <a:srgbClr val="333333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74255-1D0F-1040-84C8-6ED234BCDC32}"/>
              </a:ext>
            </a:extLst>
          </p:cNvPr>
          <p:cNvSpPr txBox="1"/>
          <p:nvPr/>
        </p:nvSpPr>
        <p:spPr>
          <a:xfrm>
            <a:off x="1848920" y="7901105"/>
            <a:ext cx="458585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6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B42116-BA24-334D-BD25-42BECF243892}"/>
              </a:ext>
            </a:extLst>
          </p:cNvPr>
          <p:cNvSpPr txBox="1"/>
          <p:nvPr/>
        </p:nvSpPr>
        <p:spPr>
          <a:xfrm>
            <a:off x="1848918" y="8510988"/>
            <a:ext cx="4012291" cy="85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A91ECA-CD9E-4C42-B53B-ADBAB1FCC470}"/>
              </a:ext>
            </a:extLst>
          </p:cNvPr>
          <p:cNvSpPr txBox="1"/>
          <p:nvPr/>
        </p:nvSpPr>
        <p:spPr>
          <a:xfrm>
            <a:off x="7011338" y="7901099"/>
            <a:ext cx="458585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Заголовок текста</a:t>
            </a:r>
            <a:endParaRPr lang="en-US" sz="26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43311-07A4-7749-83CF-48A3F1BBE560}"/>
              </a:ext>
            </a:extLst>
          </p:cNvPr>
          <p:cNvSpPr txBox="1"/>
          <p:nvPr/>
        </p:nvSpPr>
        <p:spPr>
          <a:xfrm>
            <a:off x="7011336" y="8510982"/>
            <a:ext cx="4012291" cy="850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8F94D1-8709-B159-BF8C-11FE68D0A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062" y="758513"/>
            <a:ext cx="915703" cy="9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294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7584790" y="8064905"/>
            <a:ext cx="3015898" cy="1649654"/>
          </a:xfrm>
          <a:prstGeom prst="homePlate">
            <a:avLst/>
          </a:prstGeom>
          <a:solidFill>
            <a:srgbClr val="4A4E57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solidFill>
                  <a:schemeClr val="tx1"/>
                </a:solidFill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AFAB1E-F81E-9747-8C53-ADB6DB5DEDD5}"/>
              </a:ext>
            </a:extLst>
          </p:cNvPr>
          <p:cNvSpPr txBox="1"/>
          <p:nvPr/>
        </p:nvSpPr>
        <p:spPr>
          <a:xfrm>
            <a:off x="7607555" y="879741"/>
            <a:ext cx="10569619" cy="644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r>
              <a:rPr lang="ru-RU" sz="3600" dirty="0">
                <a:solidFill>
                  <a:schemeClr val="tx1"/>
                </a:solidFill>
                <a:latin typeface="TINKOFFSANS-MEDIUM" panose="02000506050000020004" pitchFamily="2" charset="0"/>
              </a:rPr>
              <a:t>Подзаголовок основной информации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11140270" y="7568776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>
                <a:solidFill>
                  <a:schemeClr val="bg1"/>
                </a:solidFill>
              </a:rPr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</a:rPr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bg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7584790" y="5268633"/>
            <a:ext cx="3015898" cy="1649654"/>
          </a:xfrm>
          <a:prstGeom prst="homePlate">
            <a:avLst/>
          </a:prstGeom>
          <a:solidFill>
            <a:srgbClr val="787D8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solidFill>
                  <a:schemeClr val="tx1"/>
                </a:solidFill>
                <a:latin typeface="TINKOFFSANS-MEDIUM" panose="02000506050000020004" pitchFamily="2" charset="0"/>
              </a:rPr>
              <a:t>202</a:t>
            </a:r>
            <a:r>
              <a:rPr lang="ru-RU" sz="3800" dirty="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9F1E16-66A9-F443-862B-7F0EE024526D}"/>
              </a:ext>
            </a:extLst>
          </p:cNvPr>
          <p:cNvSpPr txBox="1"/>
          <p:nvPr/>
        </p:nvSpPr>
        <p:spPr>
          <a:xfrm>
            <a:off x="11140270" y="477250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>
                <a:solidFill>
                  <a:schemeClr val="bg1"/>
                </a:solidFill>
              </a:rPr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</a:rPr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bg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0" name="Пятиугольник 19">
            <a:extLst>
              <a:ext uri="{FF2B5EF4-FFF2-40B4-BE49-F238E27FC236}">
                <a16:creationId xmlns:a16="http://schemas.microsoft.com/office/drawing/2014/main" id="{69A202EB-2C2A-D844-AC9E-CC3208515A9F}"/>
              </a:ext>
            </a:extLst>
          </p:cNvPr>
          <p:cNvSpPr/>
          <p:nvPr/>
        </p:nvSpPr>
        <p:spPr>
          <a:xfrm>
            <a:off x="7584790" y="2360307"/>
            <a:ext cx="3015898" cy="1649654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800" dirty="0">
                <a:latin typeface="TINKOFFSANS-MEDIUM" panose="02000506050000020004" pitchFamily="2" charset="0"/>
              </a:rPr>
              <a:t>20</a:t>
            </a:r>
            <a:r>
              <a:rPr lang="ru-RU" sz="3800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389E5-AF86-5143-B0CE-22BB0E4327EF}"/>
              </a:ext>
            </a:extLst>
          </p:cNvPr>
          <p:cNvSpPr txBox="1"/>
          <p:nvPr/>
        </p:nvSpPr>
        <p:spPr>
          <a:xfrm>
            <a:off x="11140270" y="1968825"/>
            <a:ext cx="7518273" cy="23350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15623">
              <a:lnSpc>
                <a:spcPts val="3500"/>
              </a:lnSpc>
            </a:pPr>
            <a:r>
              <a:rPr lang="ru-RU" sz="2400" dirty="0">
                <a:solidFill>
                  <a:schemeClr val="bg1"/>
                </a:solidFill>
              </a:rPr>
              <a:t>Постоянное информационно-пропагандистское обеспечение нашей деятельности играет важную роль 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</a:rPr>
              <a:t>Обучение коллег</a:t>
            </a:r>
          </a:p>
          <a:p>
            <a:pPr marL="356202" indent="-340579">
              <a:lnSpc>
                <a:spcPts val="35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5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bg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ED99EB-065C-0338-626D-9608F6573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71</a:t>
            </a:fld>
            <a:endParaRPr lang="ru-RU" sz="1600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5B2EDA4C-677C-5FAD-3042-BF6C9B004B59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13466996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EC5B2EDC-EF51-9041-8C2A-A84995A826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681563"/>
              </p:ext>
            </p:extLst>
          </p:nvPr>
        </p:nvGraphicFramePr>
        <p:xfrm>
          <a:off x="4353338" y="-1086122"/>
          <a:ext cx="13630332" cy="12498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97D381-B140-2449-8539-A1281B295E53}"/>
              </a:ext>
            </a:extLst>
          </p:cNvPr>
          <p:cNvSpPr txBox="1"/>
          <p:nvPr/>
        </p:nvSpPr>
        <p:spPr>
          <a:xfrm>
            <a:off x="12869611" y="8231718"/>
            <a:ext cx="5778568" cy="1595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</a:t>
            </a:r>
            <a:endParaRPr lang="en-US" sz="2400" dirty="0">
              <a:solidFill>
                <a:schemeClr val="bg1">
                  <a:lumMod val="75000"/>
                  <a:lumOff val="2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9F4DD-B77A-6D45-ACE7-D2851960D721}"/>
              </a:ext>
            </a:extLst>
          </p:cNvPr>
          <p:cNvSpPr txBox="1"/>
          <p:nvPr/>
        </p:nvSpPr>
        <p:spPr>
          <a:xfrm>
            <a:off x="719138" y="1270601"/>
            <a:ext cx="6558518" cy="42704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363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</a:t>
            </a: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DC5AC-E48A-B74B-85A8-539802C0BDC8}"/>
              </a:ext>
            </a:extLst>
          </p:cNvPr>
          <p:cNvSpPr txBox="1"/>
          <p:nvPr/>
        </p:nvSpPr>
        <p:spPr>
          <a:xfrm>
            <a:off x="735241" y="2199387"/>
            <a:ext cx="6939428" cy="189282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9271D3-4792-CC4B-8A3C-79E11BB3FECD}"/>
              </a:ext>
            </a:extLst>
          </p:cNvPr>
          <p:cNvSpPr txBox="1"/>
          <p:nvPr/>
        </p:nvSpPr>
        <p:spPr>
          <a:xfrm>
            <a:off x="6089008" y="7302597"/>
            <a:ext cx="329923" cy="43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363" dirty="0">
                <a:solidFill>
                  <a:schemeClr val="bg2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2363" dirty="0">
              <a:solidFill>
                <a:schemeClr val="bg2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72B8D-6D72-D546-A0E8-1CCBFD58D697}"/>
              </a:ext>
            </a:extLst>
          </p:cNvPr>
          <p:cNvSpPr txBox="1"/>
          <p:nvPr/>
        </p:nvSpPr>
        <p:spPr>
          <a:xfrm>
            <a:off x="7976062" y="5862938"/>
            <a:ext cx="329923" cy="44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559" dirty="0">
                <a:solidFill>
                  <a:schemeClr val="bg2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2559" dirty="0">
              <a:solidFill>
                <a:schemeClr val="bg2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92B51C-41ED-3C48-A4DD-8D4EF88850C5}"/>
              </a:ext>
            </a:extLst>
          </p:cNvPr>
          <p:cNvSpPr txBox="1"/>
          <p:nvPr/>
        </p:nvSpPr>
        <p:spPr>
          <a:xfrm>
            <a:off x="9962450" y="4967253"/>
            <a:ext cx="329923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756" dirty="0">
                <a:solidFill>
                  <a:schemeClr val="bg2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2756" dirty="0">
              <a:solidFill>
                <a:schemeClr val="bg2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FA816A-562D-BC42-9079-09A0BB4EC901}"/>
              </a:ext>
            </a:extLst>
          </p:cNvPr>
          <p:cNvSpPr txBox="1"/>
          <p:nvPr/>
        </p:nvSpPr>
        <p:spPr>
          <a:xfrm>
            <a:off x="12294690" y="4160156"/>
            <a:ext cx="329923" cy="45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2954" dirty="0">
                <a:solidFill>
                  <a:schemeClr val="bg2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954" dirty="0">
              <a:solidFill>
                <a:schemeClr val="bg2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0DBA49-52D2-844D-A961-BDC5711225B4}"/>
              </a:ext>
            </a:extLst>
          </p:cNvPr>
          <p:cNvSpPr txBox="1"/>
          <p:nvPr/>
        </p:nvSpPr>
        <p:spPr>
          <a:xfrm>
            <a:off x="14567311" y="3618031"/>
            <a:ext cx="329923" cy="46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59"/>
              </a:lnSpc>
            </a:pPr>
            <a:r>
              <a:rPr lang="ru-RU" sz="3149" dirty="0">
                <a:solidFill>
                  <a:schemeClr val="bg2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bg2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E8EA61-35FF-9542-7762-1533E01C1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72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5914325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омб 1">
            <a:extLst>
              <a:ext uri="{FF2B5EF4-FFF2-40B4-BE49-F238E27FC236}">
                <a16:creationId xmlns:a16="http://schemas.microsoft.com/office/drawing/2014/main" id="{8A0B1AA3-55A1-B64E-A727-08B7585A9154}"/>
              </a:ext>
            </a:extLst>
          </p:cNvPr>
          <p:cNvSpPr/>
          <p:nvPr/>
        </p:nvSpPr>
        <p:spPr>
          <a:xfrm>
            <a:off x="9487166" y="11511"/>
            <a:ext cx="10303126" cy="11137106"/>
          </a:xfrm>
          <a:custGeom>
            <a:avLst/>
            <a:gdLst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8293396 w 8293396"/>
              <a:gd name="connsiteY2" fmla="*/ 4146698 h 8293396"/>
              <a:gd name="connsiteX3" fmla="*/ 4146698 w 8293396"/>
              <a:gd name="connsiteY3" fmla="*/ 8293396 h 8293396"/>
              <a:gd name="connsiteX4" fmla="*/ 0 w 8293396"/>
              <a:gd name="connsiteY4" fmla="*/ 4146698 h 8293396"/>
              <a:gd name="connsiteX0" fmla="*/ 0 w 8293396"/>
              <a:gd name="connsiteY0" fmla="*/ 4146698 h 8293396"/>
              <a:gd name="connsiteX1" fmla="*/ 4146698 w 8293396"/>
              <a:gd name="connsiteY1" fmla="*/ 0 h 8293396"/>
              <a:gd name="connsiteX2" fmla="*/ 5061098 w 8293396"/>
              <a:gd name="connsiteY2" fmla="*/ 871870 h 8293396"/>
              <a:gd name="connsiteX3" fmla="*/ 8293396 w 8293396"/>
              <a:gd name="connsiteY3" fmla="*/ 4146698 h 8293396"/>
              <a:gd name="connsiteX4" fmla="*/ 4146698 w 8293396"/>
              <a:gd name="connsiteY4" fmla="*/ 8293396 h 8293396"/>
              <a:gd name="connsiteX5" fmla="*/ 0 w 8293396"/>
              <a:gd name="connsiteY5" fmla="*/ 4146698 h 8293396"/>
              <a:gd name="connsiteX0" fmla="*/ 0 w 9080205"/>
              <a:gd name="connsiteY0" fmla="*/ 5869172 h 10015870"/>
              <a:gd name="connsiteX1" fmla="*/ 4146698 w 9080205"/>
              <a:gd name="connsiteY1" fmla="*/ 1722474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4146698 w 9080205"/>
              <a:gd name="connsiteY4" fmla="*/ 10015870 h 10015870"/>
              <a:gd name="connsiteX5" fmla="*/ 0 w 9080205"/>
              <a:gd name="connsiteY5" fmla="*/ 5869172 h 10015870"/>
              <a:gd name="connsiteX0" fmla="*/ 0 w 9080205"/>
              <a:gd name="connsiteY0" fmla="*/ 5869172 h 10015870"/>
              <a:gd name="connsiteX1" fmla="*/ 3168502 w 9080205"/>
              <a:gd name="connsiteY1" fmla="*/ 21265 h 10015870"/>
              <a:gd name="connsiteX2" fmla="*/ 9080205 w 9080205"/>
              <a:gd name="connsiteY2" fmla="*/ 0 h 10015870"/>
              <a:gd name="connsiteX3" fmla="*/ 8293396 w 9080205"/>
              <a:gd name="connsiteY3" fmla="*/ 5869172 h 10015870"/>
              <a:gd name="connsiteX4" fmla="*/ 6230680 w 9080205"/>
              <a:gd name="connsiteY4" fmla="*/ 7953153 h 10015870"/>
              <a:gd name="connsiteX5" fmla="*/ 4146698 w 9080205"/>
              <a:gd name="connsiteY5" fmla="*/ 10015870 h 10015870"/>
              <a:gd name="connsiteX6" fmla="*/ 0 w 9080205"/>
              <a:gd name="connsiteY6" fmla="*/ 5869172 h 10015870"/>
              <a:gd name="connsiteX0" fmla="*/ 0 w 9080205"/>
              <a:gd name="connsiteY0" fmla="*/ 5869172 h 11291776"/>
              <a:gd name="connsiteX1" fmla="*/ 3168502 w 9080205"/>
              <a:gd name="connsiteY1" fmla="*/ 21265 h 11291776"/>
              <a:gd name="connsiteX2" fmla="*/ 9080205 w 9080205"/>
              <a:gd name="connsiteY2" fmla="*/ 0 h 11291776"/>
              <a:gd name="connsiteX3" fmla="*/ 8293396 w 9080205"/>
              <a:gd name="connsiteY3" fmla="*/ 5869172 h 11291776"/>
              <a:gd name="connsiteX4" fmla="*/ 9037675 w 9080205"/>
              <a:gd name="connsiteY4" fmla="*/ 11291776 h 11291776"/>
              <a:gd name="connsiteX5" fmla="*/ 4146698 w 9080205"/>
              <a:gd name="connsiteY5" fmla="*/ 10015870 h 11291776"/>
              <a:gd name="connsiteX6" fmla="*/ 0 w 9080205"/>
              <a:gd name="connsiteY6" fmla="*/ 5869172 h 11291776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8293396 w 9080205"/>
              <a:gd name="connsiteY3" fmla="*/ 5869172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76837"/>
              <a:gd name="connsiteX1" fmla="*/ 3168502 w 9080205"/>
              <a:gd name="connsiteY1" fmla="*/ 21265 h 11376837"/>
              <a:gd name="connsiteX2" fmla="*/ 9080205 w 9080205"/>
              <a:gd name="connsiteY2" fmla="*/ 0 h 11376837"/>
              <a:gd name="connsiteX3" fmla="*/ 9037675 w 9080205"/>
              <a:gd name="connsiteY3" fmla="*/ 5762846 h 11376837"/>
              <a:gd name="connsiteX4" fmla="*/ 9037675 w 9080205"/>
              <a:gd name="connsiteY4" fmla="*/ 11291776 h 11376837"/>
              <a:gd name="connsiteX5" fmla="*/ 3976577 w 9080205"/>
              <a:gd name="connsiteY5" fmla="*/ 11376837 h 11376837"/>
              <a:gd name="connsiteX6" fmla="*/ 0 w 9080205"/>
              <a:gd name="connsiteY6" fmla="*/ 5869172 h 11376837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291776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3168502 w 9080205"/>
              <a:gd name="connsiteY1" fmla="*/ 21265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80205"/>
              <a:gd name="connsiteY0" fmla="*/ 5869172 h 11355572"/>
              <a:gd name="connsiteX1" fmla="*/ 1509823 w 9080205"/>
              <a:gd name="connsiteY1" fmla="*/ 42531 h 11355572"/>
              <a:gd name="connsiteX2" fmla="*/ 9080205 w 9080205"/>
              <a:gd name="connsiteY2" fmla="*/ 0 h 11355572"/>
              <a:gd name="connsiteX3" fmla="*/ 9037675 w 9080205"/>
              <a:gd name="connsiteY3" fmla="*/ 5762846 h 11355572"/>
              <a:gd name="connsiteX4" fmla="*/ 9037675 w 9080205"/>
              <a:gd name="connsiteY4" fmla="*/ 11334307 h 11355572"/>
              <a:gd name="connsiteX5" fmla="*/ 1722475 w 9080205"/>
              <a:gd name="connsiteY5" fmla="*/ 11355572 h 11355572"/>
              <a:gd name="connsiteX6" fmla="*/ 0 w 9080205"/>
              <a:gd name="connsiteY6" fmla="*/ 5869172 h 11355572"/>
              <a:gd name="connsiteX0" fmla="*/ 0 w 9037675"/>
              <a:gd name="connsiteY0" fmla="*/ 5826641 h 11313041"/>
              <a:gd name="connsiteX1" fmla="*/ 1509823 w 9037675"/>
              <a:gd name="connsiteY1" fmla="*/ 0 h 11313041"/>
              <a:gd name="connsiteX2" fmla="*/ 8910084 w 9037675"/>
              <a:gd name="connsiteY2" fmla="*/ 63794 h 11313041"/>
              <a:gd name="connsiteX3" fmla="*/ 9037675 w 9037675"/>
              <a:gd name="connsiteY3" fmla="*/ 5720315 h 11313041"/>
              <a:gd name="connsiteX4" fmla="*/ 9037675 w 9037675"/>
              <a:gd name="connsiteY4" fmla="*/ 11291776 h 11313041"/>
              <a:gd name="connsiteX5" fmla="*/ 1722475 w 9037675"/>
              <a:gd name="connsiteY5" fmla="*/ 11313041 h 11313041"/>
              <a:gd name="connsiteX6" fmla="*/ 0 w 9037675"/>
              <a:gd name="connsiteY6" fmla="*/ 5826641 h 11313041"/>
              <a:gd name="connsiteX0" fmla="*/ 0 w 9062484"/>
              <a:gd name="connsiteY0" fmla="*/ 5826641 h 11313041"/>
              <a:gd name="connsiteX1" fmla="*/ 1509823 w 9062484"/>
              <a:gd name="connsiteY1" fmla="*/ 0 h 11313041"/>
              <a:gd name="connsiteX2" fmla="*/ 9062484 w 9062484"/>
              <a:gd name="connsiteY2" fmla="*/ 25694 h 11313041"/>
              <a:gd name="connsiteX3" fmla="*/ 9037675 w 9062484"/>
              <a:gd name="connsiteY3" fmla="*/ 5720315 h 11313041"/>
              <a:gd name="connsiteX4" fmla="*/ 9037675 w 9062484"/>
              <a:gd name="connsiteY4" fmla="*/ 11291776 h 11313041"/>
              <a:gd name="connsiteX5" fmla="*/ 1722475 w 9062484"/>
              <a:gd name="connsiteY5" fmla="*/ 11313041 h 11313041"/>
              <a:gd name="connsiteX6" fmla="*/ 0 w 9062484"/>
              <a:gd name="connsiteY6" fmla="*/ 5826641 h 11313041"/>
              <a:gd name="connsiteX0" fmla="*/ 0 w 9049784"/>
              <a:gd name="connsiteY0" fmla="*/ 5826641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826641 h 11313041"/>
              <a:gd name="connsiteX0" fmla="*/ 0 w 9049784"/>
              <a:gd name="connsiteY0" fmla="*/ 5550194 h 11313041"/>
              <a:gd name="connsiteX1" fmla="*/ 1509823 w 9049784"/>
              <a:gd name="connsiteY1" fmla="*/ 0 h 11313041"/>
              <a:gd name="connsiteX2" fmla="*/ 9049784 w 9049784"/>
              <a:gd name="connsiteY2" fmla="*/ 12994 h 11313041"/>
              <a:gd name="connsiteX3" fmla="*/ 9037675 w 9049784"/>
              <a:gd name="connsiteY3" fmla="*/ 5720315 h 11313041"/>
              <a:gd name="connsiteX4" fmla="*/ 9037675 w 9049784"/>
              <a:gd name="connsiteY4" fmla="*/ 11291776 h 11313041"/>
              <a:gd name="connsiteX5" fmla="*/ 1722475 w 9049784"/>
              <a:gd name="connsiteY5" fmla="*/ 11313041 h 11313041"/>
              <a:gd name="connsiteX6" fmla="*/ 0 w 9049784"/>
              <a:gd name="connsiteY6" fmla="*/ 5550194 h 11313041"/>
              <a:gd name="connsiteX0" fmla="*/ 1531088 w 7539961"/>
              <a:gd name="connsiteY0" fmla="*/ 5507664 h 11313041"/>
              <a:gd name="connsiteX1" fmla="*/ 0 w 7539961"/>
              <a:gd name="connsiteY1" fmla="*/ 0 h 11313041"/>
              <a:gd name="connsiteX2" fmla="*/ 7539961 w 7539961"/>
              <a:gd name="connsiteY2" fmla="*/ 12994 h 11313041"/>
              <a:gd name="connsiteX3" fmla="*/ 7527852 w 7539961"/>
              <a:gd name="connsiteY3" fmla="*/ 5720315 h 11313041"/>
              <a:gd name="connsiteX4" fmla="*/ 7527852 w 7539961"/>
              <a:gd name="connsiteY4" fmla="*/ 11291776 h 11313041"/>
              <a:gd name="connsiteX5" fmla="*/ 212652 w 7539961"/>
              <a:gd name="connsiteY5" fmla="*/ 11313041 h 11313041"/>
              <a:gd name="connsiteX6" fmla="*/ 1531088 w 7539961"/>
              <a:gd name="connsiteY6" fmla="*/ 5507664 h 11313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9961" h="11313041">
                <a:moveTo>
                  <a:pt x="1531088" y="5507664"/>
                </a:moveTo>
                <a:lnTo>
                  <a:pt x="0" y="0"/>
                </a:lnTo>
                <a:lnTo>
                  <a:pt x="7539961" y="12994"/>
                </a:lnTo>
                <a:cubicBezTo>
                  <a:pt x="7535925" y="1915434"/>
                  <a:pt x="7531888" y="3817875"/>
                  <a:pt x="7527852" y="5720315"/>
                </a:cubicBezTo>
                <a:lnTo>
                  <a:pt x="7527852" y="11291776"/>
                </a:lnTo>
                <a:lnTo>
                  <a:pt x="212652" y="11313041"/>
                </a:lnTo>
                <a:lnTo>
                  <a:pt x="1531088" y="5507664"/>
                </a:ln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ятиугольник 9">
            <a:extLst>
              <a:ext uri="{FF2B5EF4-FFF2-40B4-BE49-F238E27FC236}">
                <a16:creationId xmlns:a16="http://schemas.microsoft.com/office/drawing/2014/main" id="{49C12E4A-6FE1-F84C-861E-EF4BAA4F0871}"/>
              </a:ext>
            </a:extLst>
          </p:cNvPr>
          <p:cNvSpPr/>
          <p:nvPr/>
        </p:nvSpPr>
        <p:spPr>
          <a:xfrm>
            <a:off x="1442083" y="8779087"/>
            <a:ext cx="3015898" cy="1272924"/>
          </a:xfrm>
          <a:prstGeom prst="homePlate">
            <a:avLst/>
          </a:prstGeom>
          <a:solidFill>
            <a:srgbClr val="4A4E57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202</a:t>
            </a:r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9F5776-F00C-3E43-B826-E89D0D0FAD50}"/>
              </a:ext>
            </a:extLst>
          </p:cNvPr>
          <p:cNvSpPr txBox="1"/>
          <p:nvPr/>
        </p:nvSpPr>
        <p:spPr>
          <a:xfrm>
            <a:off x="5248729" y="8674997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3E38AF01-22F8-F046-A7D3-1ED652E75959}"/>
              </a:ext>
            </a:extLst>
          </p:cNvPr>
          <p:cNvSpPr/>
          <p:nvPr/>
        </p:nvSpPr>
        <p:spPr>
          <a:xfrm>
            <a:off x="1442083" y="6876384"/>
            <a:ext cx="3015898" cy="1294615"/>
          </a:xfrm>
          <a:prstGeom prst="homePlate">
            <a:avLst/>
          </a:prstGeom>
          <a:solidFill>
            <a:srgbClr val="787D8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4Q2</a:t>
            </a:r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2" name="Пятиугольник 11">
            <a:extLst>
              <a:ext uri="{FF2B5EF4-FFF2-40B4-BE49-F238E27FC236}">
                <a16:creationId xmlns:a16="http://schemas.microsoft.com/office/drawing/2014/main" id="{1103F8B9-69D0-E649-9D24-A2A8366F1250}"/>
              </a:ext>
            </a:extLst>
          </p:cNvPr>
          <p:cNvSpPr/>
          <p:nvPr/>
        </p:nvSpPr>
        <p:spPr>
          <a:xfrm>
            <a:off x="1442083" y="4783445"/>
            <a:ext cx="3015898" cy="1272924"/>
          </a:xfrm>
          <a:prstGeom prst="homePlate">
            <a:avLst/>
          </a:prstGeom>
          <a:solidFill>
            <a:srgbClr val="4A4E57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3Q2</a:t>
            </a:r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5" name="Пятиугольник 14">
            <a:extLst>
              <a:ext uri="{FF2B5EF4-FFF2-40B4-BE49-F238E27FC236}">
                <a16:creationId xmlns:a16="http://schemas.microsoft.com/office/drawing/2014/main" id="{3BD5D217-072A-CF4C-B107-7CC2BDC42770}"/>
              </a:ext>
            </a:extLst>
          </p:cNvPr>
          <p:cNvSpPr/>
          <p:nvPr/>
        </p:nvSpPr>
        <p:spPr>
          <a:xfrm>
            <a:off x="1442083" y="2899791"/>
            <a:ext cx="3015898" cy="1294615"/>
          </a:xfrm>
          <a:prstGeom prst="homePlate">
            <a:avLst/>
          </a:prstGeom>
          <a:solidFill>
            <a:srgbClr val="4A4E57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2Q2</a:t>
            </a:r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17" name="Пятиугольник 16">
            <a:extLst>
              <a:ext uri="{FF2B5EF4-FFF2-40B4-BE49-F238E27FC236}">
                <a16:creationId xmlns:a16="http://schemas.microsoft.com/office/drawing/2014/main" id="{92778CF2-4ECC-7740-9D65-B7B19C9C4AB8}"/>
              </a:ext>
            </a:extLst>
          </p:cNvPr>
          <p:cNvSpPr/>
          <p:nvPr/>
        </p:nvSpPr>
        <p:spPr>
          <a:xfrm>
            <a:off x="1442083" y="1057134"/>
            <a:ext cx="3015898" cy="1294615"/>
          </a:xfrm>
          <a:prstGeom prst="homePlat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1Q2</a:t>
            </a:r>
            <a:r>
              <a:rPr lang="ru-RU" sz="3937" b="1" dirty="0">
                <a:latin typeface="TINKOFFSANS-MEDIUM" panose="02000506050000020004" pitchFamily="2" charset="0"/>
              </a:rPr>
              <a:t>3</a:t>
            </a:r>
            <a:endParaRPr lang="ru-RU" sz="3937" dirty="0">
              <a:latin typeface="TINKOFFSANS-MEDIUM" panose="02000506050000020004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0316C-1B4F-834A-A2FD-FC13EDAF6A92}"/>
              </a:ext>
            </a:extLst>
          </p:cNvPr>
          <p:cNvSpPr txBox="1"/>
          <p:nvPr/>
        </p:nvSpPr>
        <p:spPr>
          <a:xfrm>
            <a:off x="5248729" y="6784888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8E93BA-B0CF-C142-AB57-2E68E3E4DCDA}"/>
              </a:ext>
            </a:extLst>
          </p:cNvPr>
          <p:cNvSpPr txBox="1"/>
          <p:nvPr/>
        </p:nvSpPr>
        <p:spPr>
          <a:xfrm>
            <a:off x="5248729" y="487135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B0DA1C-F78D-184A-8038-0BDF5539E929}"/>
              </a:ext>
            </a:extLst>
          </p:cNvPr>
          <p:cNvSpPr txBox="1"/>
          <p:nvPr/>
        </p:nvSpPr>
        <p:spPr>
          <a:xfrm>
            <a:off x="5248729" y="2957824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8C107-BDC7-154F-B1CC-3C3C4292B4B6}"/>
              </a:ext>
            </a:extLst>
          </p:cNvPr>
          <p:cNvSpPr txBox="1"/>
          <p:nvPr/>
        </p:nvSpPr>
        <p:spPr>
          <a:xfrm>
            <a:off x="5248729" y="1044295"/>
            <a:ext cx="5781124" cy="139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</a:rPr>
              <a:t>Обучение коллег</a:t>
            </a:r>
          </a:p>
          <a:p>
            <a:pPr marL="356202" indent="-340579">
              <a:lnSpc>
                <a:spcPts val="34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4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tx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A72EB5-C562-6F4E-B957-9F5C884CCEF0}"/>
              </a:ext>
            </a:extLst>
          </p:cNvPr>
          <p:cNvSpPr txBox="1"/>
          <p:nvPr/>
        </p:nvSpPr>
        <p:spPr>
          <a:xfrm>
            <a:off x="12579972" y="1173977"/>
            <a:ext cx="6558518" cy="59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363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363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E874B9-59B1-364F-9177-DD010C76AD0D}"/>
              </a:ext>
            </a:extLst>
          </p:cNvPr>
          <p:cNvSpPr txBox="1"/>
          <p:nvPr/>
        </p:nvSpPr>
        <p:spPr>
          <a:xfrm>
            <a:off x="12519861" y="2045909"/>
            <a:ext cx="7038139" cy="7611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accent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акцетный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момент</a:t>
            </a:r>
          </a:p>
          <a:p>
            <a:pPr>
              <a:lnSpc>
                <a:spcPts val="9841"/>
              </a:lnSpc>
            </a:pPr>
            <a:r>
              <a:rPr lang="ru-RU" sz="7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или основная мысль вашего слайда</a:t>
            </a:r>
            <a:endParaRPr lang="en-US" sz="7500" b="1" dirty="0">
              <a:solidFill>
                <a:schemeClr val="tx1">
                  <a:lumMod val="95000"/>
                  <a:lumOff val="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DD5FA3D9-AB9F-BA7A-3259-FF1D90DF6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73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264085296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71672F18-7CCD-E03F-2C36-0A855CB4CBA4}"/>
              </a:ext>
            </a:extLst>
          </p:cNvPr>
          <p:cNvSpPr/>
          <p:nvPr/>
        </p:nvSpPr>
        <p:spPr>
          <a:xfrm rot="16200000">
            <a:off x="6683981" y="-6705974"/>
            <a:ext cx="6447085" cy="1981505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6421018"/>
              <a:gd name="connsiteY0" fmla="*/ 0 h 19789643"/>
              <a:gd name="connsiteX1" fmla="*/ 3846480 w 6421018"/>
              <a:gd name="connsiteY1" fmla="*/ 0 h 19789643"/>
              <a:gd name="connsiteX2" fmla="*/ 6421018 w 6421018"/>
              <a:gd name="connsiteY2" fmla="*/ 25400 h 19789643"/>
              <a:gd name="connsiteX3" fmla="*/ 4667127 w 6421018"/>
              <a:gd name="connsiteY3" fmla="*/ 19789643 h 19789643"/>
              <a:gd name="connsiteX4" fmla="*/ 0 w 6421018"/>
              <a:gd name="connsiteY4" fmla="*/ 19786800 h 19789643"/>
              <a:gd name="connsiteX5" fmla="*/ 31361 w 6421018"/>
              <a:gd name="connsiteY5" fmla="*/ 1613624 h 19789643"/>
              <a:gd name="connsiteX6" fmla="*/ 1644985 w 6421018"/>
              <a:gd name="connsiteY6" fmla="*/ 0 h 19789643"/>
              <a:gd name="connsiteX0" fmla="*/ 1644985 w 6421018"/>
              <a:gd name="connsiteY0" fmla="*/ 0 h 19815047"/>
              <a:gd name="connsiteX1" fmla="*/ 3846480 w 6421018"/>
              <a:gd name="connsiteY1" fmla="*/ 0 h 19815047"/>
              <a:gd name="connsiteX2" fmla="*/ 6421018 w 6421018"/>
              <a:gd name="connsiteY2" fmla="*/ 25400 h 19815047"/>
              <a:gd name="connsiteX3" fmla="*/ 6394327 w 6421018"/>
              <a:gd name="connsiteY3" fmla="*/ 19815047 h 19815047"/>
              <a:gd name="connsiteX4" fmla="*/ 0 w 6421018"/>
              <a:gd name="connsiteY4" fmla="*/ 19786800 h 19815047"/>
              <a:gd name="connsiteX5" fmla="*/ 31361 w 6421018"/>
              <a:gd name="connsiteY5" fmla="*/ 1613624 h 19815047"/>
              <a:gd name="connsiteX6" fmla="*/ 1644985 w 6421018"/>
              <a:gd name="connsiteY6" fmla="*/ 0 h 19815047"/>
              <a:gd name="connsiteX0" fmla="*/ 1644985 w 6421685"/>
              <a:gd name="connsiteY0" fmla="*/ 0 h 19802351"/>
              <a:gd name="connsiteX1" fmla="*/ 3846480 w 6421685"/>
              <a:gd name="connsiteY1" fmla="*/ 0 h 19802351"/>
              <a:gd name="connsiteX2" fmla="*/ 6421018 w 6421685"/>
              <a:gd name="connsiteY2" fmla="*/ 25400 h 19802351"/>
              <a:gd name="connsiteX3" fmla="*/ 6419727 w 6421685"/>
              <a:gd name="connsiteY3" fmla="*/ 19802351 h 19802351"/>
              <a:gd name="connsiteX4" fmla="*/ 0 w 6421685"/>
              <a:gd name="connsiteY4" fmla="*/ 19786800 h 19802351"/>
              <a:gd name="connsiteX5" fmla="*/ 31361 w 6421685"/>
              <a:gd name="connsiteY5" fmla="*/ 1613624 h 19802351"/>
              <a:gd name="connsiteX6" fmla="*/ 1644985 w 6421685"/>
              <a:gd name="connsiteY6" fmla="*/ 0 h 19802351"/>
              <a:gd name="connsiteX0" fmla="*/ 1644985 w 6421018"/>
              <a:gd name="connsiteY0" fmla="*/ 0 h 19786800"/>
              <a:gd name="connsiteX1" fmla="*/ 3846480 w 6421018"/>
              <a:gd name="connsiteY1" fmla="*/ 0 h 19786800"/>
              <a:gd name="connsiteX2" fmla="*/ 6421018 w 6421018"/>
              <a:gd name="connsiteY2" fmla="*/ 25400 h 19786800"/>
              <a:gd name="connsiteX3" fmla="*/ 6216527 w 6421018"/>
              <a:gd name="connsiteY3" fmla="*/ 19408652 h 19786800"/>
              <a:gd name="connsiteX4" fmla="*/ 0 w 6421018"/>
              <a:gd name="connsiteY4" fmla="*/ 19786800 h 19786800"/>
              <a:gd name="connsiteX5" fmla="*/ 31361 w 6421018"/>
              <a:gd name="connsiteY5" fmla="*/ 1613624 h 19786800"/>
              <a:gd name="connsiteX6" fmla="*/ 1644985 w 6421018"/>
              <a:gd name="connsiteY6" fmla="*/ 0 h 19786800"/>
              <a:gd name="connsiteX0" fmla="*/ 1644985 w 6445842"/>
              <a:gd name="connsiteY0" fmla="*/ 0 h 19815052"/>
              <a:gd name="connsiteX1" fmla="*/ 3846480 w 6445842"/>
              <a:gd name="connsiteY1" fmla="*/ 0 h 19815052"/>
              <a:gd name="connsiteX2" fmla="*/ 6421018 w 6445842"/>
              <a:gd name="connsiteY2" fmla="*/ 25400 h 19815052"/>
              <a:gd name="connsiteX3" fmla="*/ 6445127 w 6445842"/>
              <a:gd name="connsiteY3" fmla="*/ 19815052 h 19815052"/>
              <a:gd name="connsiteX4" fmla="*/ 0 w 6445842"/>
              <a:gd name="connsiteY4" fmla="*/ 19786800 h 19815052"/>
              <a:gd name="connsiteX5" fmla="*/ 31361 w 6445842"/>
              <a:gd name="connsiteY5" fmla="*/ 1613624 h 19815052"/>
              <a:gd name="connsiteX6" fmla="*/ 1644985 w 6445842"/>
              <a:gd name="connsiteY6" fmla="*/ 0 h 19815052"/>
              <a:gd name="connsiteX0" fmla="*/ 1644985 w 6445200"/>
              <a:gd name="connsiteY0" fmla="*/ 0 h 19815052"/>
              <a:gd name="connsiteX1" fmla="*/ 3846480 w 6445200"/>
              <a:gd name="connsiteY1" fmla="*/ 0 h 19815052"/>
              <a:gd name="connsiteX2" fmla="*/ 6065418 w 6445200"/>
              <a:gd name="connsiteY2" fmla="*/ 330200 h 19815052"/>
              <a:gd name="connsiteX3" fmla="*/ 6445127 w 6445200"/>
              <a:gd name="connsiteY3" fmla="*/ 19815052 h 19815052"/>
              <a:gd name="connsiteX4" fmla="*/ 0 w 6445200"/>
              <a:gd name="connsiteY4" fmla="*/ 19786800 h 19815052"/>
              <a:gd name="connsiteX5" fmla="*/ 31361 w 6445200"/>
              <a:gd name="connsiteY5" fmla="*/ 1613624 h 19815052"/>
              <a:gd name="connsiteX6" fmla="*/ 1644985 w 6445200"/>
              <a:gd name="connsiteY6" fmla="*/ 0 h 19815052"/>
              <a:gd name="connsiteX0" fmla="*/ 1644985 w 6447085"/>
              <a:gd name="connsiteY0" fmla="*/ 0 h 19815052"/>
              <a:gd name="connsiteX1" fmla="*/ 3846480 w 6447085"/>
              <a:gd name="connsiteY1" fmla="*/ 0 h 19815052"/>
              <a:gd name="connsiteX2" fmla="*/ 6446418 w 6447085"/>
              <a:gd name="connsiteY2" fmla="*/ 0 h 19815052"/>
              <a:gd name="connsiteX3" fmla="*/ 6445127 w 6447085"/>
              <a:gd name="connsiteY3" fmla="*/ 19815052 h 19815052"/>
              <a:gd name="connsiteX4" fmla="*/ 0 w 6447085"/>
              <a:gd name="connsiteY4" fmla="*/ 19786800 h 19815052"/>
              <a:gd name="connsiteX5" fmla="*/ 31361 w 6447085"/>
              <a:gd name="connsiteY5" fmla="*/ 1613624 h 19815052"/>
              <a:gd name="connsiteX6" fmla="*/ 1644985 w 6447085"/>
              <a:gd name="connsiteY6" fmla="*/ 0 h 1981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7085" h="19815052">
                <a:moveTo>
                  <a:pt x="1644985" y="0"/>
                </a:moveTo>
                <a:lnTo>
                  <a:pt x="3846480" y="0"/>
                </a:lnTo>
                <a:lnTo>
                  <a:pt x="6446418" y="0"/>
                </a:lnTo>
                <a:cubicBezTo>
                  <a:pt x="6440197" y="3707601"/>
                  <a:pt x="6451348" y="16107451"/>
                  <a:pt x="6445127" y="19815052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5468985" y="2881948"/>
            <a:ext cx="412311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 anchorCtr="0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2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8" name="Пятиугольник 17">
            <a:extLst>
              <a:ext uri="{FF2B5EF4-FFF2-40B4-BE49-F238E27FC236}">
                <a16:creationId xmlns:a16="http://schemas.microsoft.com/office/drawing/2014/main" id="{44B91BA3-864E-9547-96D8-7A08138E71E0}"/>
              </a:ext>
            </a:extLst>
          </p:cNvPr>
          <p:cNvSpPr/>
          <p:nvPr/>
        </p:nvSpPr>
        <p:spPr>
          <a:xfrm>
            <a:off x="1229320" y="2831778"/>
            <a:ext cx="3342680" cy="2768282"/>
          </a:xfrm>
          <a:prstGeom prst="homePlate">
            <a:avLst>
              <a:gd name="adj" fmla="val 35718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en-US" sz="3937" dirty="0">
                <a:latin typeface="TINKOFFSANS-MEDIUM" panose="02000506050000020004" pitchFamily="2" charset="0"/>
              </a:rPr>
              <a:t>1Q</a:t>
            </a:r>
            <a:r>
              <a:rPr lang="ru-RU" sz="3937" dirty="0">
                <a:latin typeface="TINKOFFSANS-MEDIUM" panose="02000506050000020004" pitchFamily="2" charset="0"/>
              </a:rPr>
              <a:t>24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9E5FC0-CD98-724D-8997-6B4F89470729}"/>
              </a:ext>
            </a:extLst>
          </p:cNvPr>
          <p:cNvSpPr txBox="1"/>
          <p:nvPr/>
        </p:nvSpPr>
        <p:spPr>
          <a:xfrm>
            <a:off x="5464400" y="3800491"/>
            <a:ext cx="4232341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bg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27" name="Пятиугольник 26">
            <a:extLst>
              <a:ext uri="{FF2B5EF4-FFF2-40B4-BE49-F238E27FC236}">
                <a16:creationId xmlns:a16="http://schemas.microsoft.com/office/drawing/2014/main" id="{01D53C2A-7173-F34A-99F4-C8EDECD0047C}"/>
              </a:ext>
            </a:extLst>
          </p:cNvPr>
          <p:cNvSpPr/>
          <p:nvPr/>
        </p:nvSpPr>
        <p:spPr>
          <a:xfrm>
            <a:off x="1229320" y="7127230"/>
            <a:ext cx="3342680" cy="2768282"/>
          </a:xfrm>
          <a:prstGeom prst="homePlate">
            <a:avLst>
              <a:gd name="adj" fmla="val 35718"/>
            </a:avLst>
          </a:prstGeom>
          <a:solidFill>
            <a:srgbClr val="4A4E57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  <a:r>
              <a:rPr lang="en-US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Q2</a:t>
            </a:r>
            <a:r>
              <a:rPr lang="ru-RU" sz="3937" dirty="0">
                <a:solidFill>
                  <a:schemeClr val="tx1"/>
                </a:solidFill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190E24-D781-7B45-8642-EDD64700C31D}"/>
              </a:ext>
            </a:extLst>
          </p:cNvPr>
          <p:cNvSpPr txBox="1"/>
          <p:nvPr/>
        </p:nvSpPr>
        <p:spPr>
          <a:xfrm>
            <a:off x="5464400" y="7380708"/>
            <a:ext cx="3969337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bg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4E031490-D2DD-3047-8BE1-8A7DA7048FB2}"/>
              </a:ext>
            </a:extLst>
          </p:cNvPr>
          <p:cNvSpPr/>
          <p:nvPr/>
        </p:nvSpPr>
        <p:spPr>
          <a:xfrm>
            <a:off x="10222169" y="2881948"/>
            <a:ext cx="412311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 anchorCtr="0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2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4F5FD1-BAA9-CC49-9CA9-14F9CDCFE883}"/>
              </a:ext>
            </a:extLst>
          </p:cNvPr>
          <p:cNvSpPr txBox="1"/>
          <p:nvPr/>
        </p:nvSpPr>
        <p:spPr>
          <a:xfrm>
            <a:off x="10217582" y="3800491"/>
            <a:ext cx="424518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bg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7" name="Текст 11">
            <a:extLst>
              <a:ext uri="{FF2B5EF4-FFF2-40B4-BE49-F238E27FC236}">
                <a16:creationId xmlns:a16="http://schemas.microsoft.com/office/drawing/2014/main" id="{318516C3-5B03-2141-8F7B-DEB666EC1088}"/>
              </a:ext>
            </a:extLst>
          </p:cNvPr>
          <p:cNvSpPr/>
          <p:nvPr/>
        </p:nvSpPr>
        <p:spPr>
          <a:xfrm>
            <a:off x="15185746" y="2881948"/>
            <a:ext cx="412311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t" anchorCtr="0">
            <a:sp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r>
              <a:rPr lang="ru-RU" sz="32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  <a:endParaRPr sz="32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853FF-23AE-3D46-BA09-A42AC2C9ABB8}"/>
              </a:ext>
            </a:extLst>
          </p:cNvPr>
          <p:cNvSpPr txBox="1"/>
          <p:nvPr/>
        </p:nvSpPr>
        <p:spPr>
          <a:xfrm>
            <a:off x="15181153" y="3800492"/>
            <a:ext cx="4059428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bg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730C90-7DE9-4940-B305-AF059C156803}"/>
              </a:ext>
            </a:extLst>
          </p:cNvPr>
          <p:cNvSpPr txBox="1"/>
          <p:nvPr/>
        </p:nvSpPr>
        <p:spPr>
          <a:xfrm>
            <a:off x="10222169" y="7380708"/>
            <a:ext cx="3578892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bg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7B2C47-85EA-AE4C-938B-C81AFD3228A3}"/>
              </a:ext>
            </a:extLst>
          </p:cNvPr>
          <p:cNvSpPr txBox="1"/>
          <p:nvPr/>
        </p:nvSpPr>
        <p:spPr>
          <a:xfrm>
            <a:off x="15185739" y="7380708"/>
            <a:ext cx="3751549" cy="20401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</a:rPr>
              <a:t>Обучение коллег</a:t>
            </a:r>
          </a:p>
          <a:p>
            <a:pPr marL="356202" indent="-340579">
              <a:lnSpc>
                <a:spcPts val="3800"/>
              </a:lnSpc>
              <a:buFont typeface="Wingdings" pitchFamily="2" charset="2"/>
              <a:buChar char="§"/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Быстрое начисление процентов</a:t>
            </a:r>
          </a:p>
          <a:p>
            <a:pPr marL="356202" indent="-340579" hangingPunct="1">
              <a:lnSpc>
                <a:spcPts val="3800"/>
              </a:lnSpc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bg1"/>
                </a:solidFill>
                <a:latin typeface="Tinkoff Sans" panose="02000506050000020004" pitchFamily="2" charset="0"/>
              </a:rPr>
              <a:t>&gt;</a:t>
            </a: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</a:rPr>
              <a:t>1203 выдано карт</a:t>
            </a: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3C2CD99E-3552-A81B-89BF-88125360C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74</a:t>
            </a:fld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2F41E-E3DD-2604-0045-88E9C32F711D}"/>
              </a:ext>
            </a:extLst>
          </p:cNvPr>
          <p:cNvSpPr txBox="1"/>
          <p:nvPr/>
        </p:nvSpPr>
        <p:spPr>
          <a:xfrm>
            <a:off x="3800089" y="735763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95ECC-CA6F-3D90-627D-FCEA90044D0D}"/>
              </a:ext>
            </a:extLst>
          </p:cNvPr>
          <p:cNvSpPr txBox="1"/>
          <p:nvPr/>
        </p:nvSpPr>
        <p:spPr>
          <a:xfrm>
            <a:off x="2520671" y="1296655"/>
            <a:ext cx="14757958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63200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>
            <a:extLst>
              <a:ext uri="{FF2B5EF4-FFF2-40B4-BE49-F238E27FC236}">
                <a16:creationId xmlns:a16="http://schemas.microsoft.com/office/drawing/2014/main" id="{D3900377-425E-1B49-9D8D-7CE796436561}"/>
              </a:ext>
            </a:extLst>
          </p:cNvPr>
          <p:cNvSpPr/>
          <p:nvPr/>
        </p:nvSpPr>
        <p:spPr>
          <a:xfrm>
            <a:off x="7416730" y="2857659"/>
            <a:ext cx="5765721" cy="5765723"/>
          </a:xfrm>
          <a:prstGeom prst="pie">
            <a:avLst>
              <a:gd name="adj1" fmla="val 13617917"/>
              <a:gd name="adj2" fmla="val 8059559"/>
            </a:avLst>
          </a:prstGeom>
          <a:noFill/>
          <a:ln w="2540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F5440438-D239-F14D-92DF-9D6F7B337109}"/>
              </a:ext>
            </a:extLst>
          </p:cNvPr>
          <p:cNvSpPr/>
          <p:nvPr/>
        </p:nvSpPr>
        <p:spPr>
          <a:xfrm>
            <a:off x="8706809" y="3639749"/>
            <a:ext cx="4201572" cy="4201568"/>
          </a:xfrm>
          <a:prstGeom prst="arc">
            <a:avLst>
              <a:gd name="adj1" fmla="val 13314329"/>
              <a:gd name="adj2" fmla="val 8223678"/>
            </a:avLst>
          </a:prstGeom>
          <a:ln w="12700" cap="rnd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923" dirty="0">
              <a:latin typeface="Tinkoff Sans" panose="02000506050000020004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498574-66D8-924B-8F8E-053E07ABE62B}"/>
              </a:ext>
            </a:extLst>
          </p:cNvPr>
          <p:cNvSpPr txBox="1"/>
          <p:nvPr/>
        </p:nvSpPr>
        <p:spPr>
          <a:xfrm>
            <a:off x="1694027" y="3716006"/>
            <a:ext cx="349233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D1ABE1-84B9-8349-9062-67A5C00E95F9}"/>
              </a:ext>
            </a:extLst>
          </p:cNvPr>
          <p:cNvSpPr txBox="1"/>
          <p:nvPr/>
        </p:nvSpPr>
        <p:spPr>
          <a:xfrm>
            <a:off x="1633918" y="4473352"/>
            <a:ext cx="3891888" cy="2441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ru-RU" sz="82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</a:p>
          <a:p>
            <a:pPr>
              <a:lnSpc>
                <a:spcPct val="90000"/>
              </a:lnSpc>
            </a:pPr>
            <a:r>
              <a:rPr lang="ru-RU" sz="82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слайда</a:t>
            </a:r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5F4A80B6-B1D2-3445-9B5C-B09A6AA0D4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D3E3E"/>
          </a:solid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2AAB3-0396-1349-8615-4239962F81ED}"/>
              </a:ext>
            </a:extLst>
          </p:cNvPr>
          <p:cNvSpPr txBox="1"/>
          <p:nvPr/>
        </p:nvSpPr>
        <p:spPr>
          <a:xfrm>
            <a:off x="10511449" y="1397435"/>
            <a:ext cx="4068151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C3316A-E71C-465C-971A-C6BCB65F0CEA}"/>
              </a:ext>
            </a:extLst>
          </p:cNvPr>
          <p:cNvGrpSpPr/>
          <p:nvPr/>
        </p:nvGrpSpPr>
        <p:grpSpPr>
          <a:xfrm>
            <a:off x="14247456" y="2422735"/>
            <a:ext cx="3743692" cy="1836783"/>
            <a:chOff x="8465411" y="1187072"/>
            <a:chExt cx="2305288" cy="1131053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16521579-545B-6B4C-BBD9-298E8AD21F2B}"/>
                </a:ext>
              </a:extLst>
            </p:cNvPr>
            <p:cNvSpPr/>
            <p:nvPr/>
          </p:nvSpPr>
          <p:spPr>
            <a:xfrm>
              <a:off x="8465411" y="1187072"/>
              <a:ext cx="2305288" cy="1131053"/>
            </a:xfrm>
            <a:prstGeom prst="wedgeRoundRectCallout">
              <a:avLst>
                <a:gd name="adj1" fmla="val -62236"/>
                <a:gd name="adj2" fmla="val 4058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B1672C5-8BEB-2A49-B48A-2049C301967C}"/>
                </a:ext>
              </a:extLst>
            </p:cNvPr>
            <p:cNvSpPr txBox="1"/>
            <p:nvPr/>
          </p:nvSpPr>
          <p:spPr>
            <a:xfrm>
              <a:off x="8704384" y="1320567"/>
              <a:ext cx="1963615" cy="320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endParaRPr lang="en-GB" sz="2274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DE2362-8FD1-BB44-920B-728CDEAE24ED}"/>
              </a:ext>
            </a:extLst>
          </p:cNvPr>
          <p:cNvSpPr txBox="1"/>
          <p:nvPr/>
        </p:nvSpPr>
        <p:spPr>
          <a:xfrm>
            <a:off x="13879900" y="5309139"/>
            <a:ext cx="420757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3289D-34D4-734C-8327-4C7204C1B9DD}"/>
              </a:ext>
            </a:extLst>
          </p:cNvPr>
          <p:cNvSpPr txBox="1"/>
          <p:nvPr/>
        </p:nvSpPr>
        <p:spPr>
          <a:xfrm>
            <a:off x="13296768" y="7842810"/>
            <a:ext cx="4278696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4858B0-CE0A-1543-96E8-92574E00FA65}"/>
              </a:ext>
            </a:extLst>
          </p:cNvPr>
          <p:cNvSpPr txBox="1"/>
          <p:nvPr/>
        </p:nvSpPr>
        <p:spPr>
          <a:xfrm>
            <a:off x="10511449" y="9444585"/>
            <a:ext cx="434229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2FB4B8-EC9B-B749-8DC1-0D14CA0E23E0}"/>
              </a:ext>
            </a:extLst>
          </p:cNvPr>
          <p:cNvSpPr txBox="1"/>
          <p:nvPr/>
        </p:nvSpPr>
        <p:spPr>
          <a:xfrm>
            <a:off x="4284537" y="8431849"/>
            <a:ext cx="42595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087E0B-DDA2-B343-AB0A-1466A3F25387}"/>
              </a:ext>
            </a:extLst>
          </p:cNvPr>
          <p:cNvSpPr txBox="1"/>
          <p:nvPr/>
        </p:nvSpPr>
        <p:spPr>
          <a:xfrm>
            <a:off x="4259137" y="2111549"/>
            <a:ext cx="428493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и место обучения кадров требуют от нас</a:t>
            </a:r>
            <a:endParaRPr lang="en-US" sz="21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8A7DAC0-579D-2245-AB39-85BC5A4250F9}"/>
              </a:ext>
            </a:extLst>
          </p:cNvPr>
          <p:cNvSpPr/>
          <p:nvPr/>
        </p:nvSpPr>
        <p:spPr>
          <a:xfrm>
            <a:off x="7928683" y="7354630"/>
            <a:ext cx="959387" cy="959387"/>
          </a:xfrm>
          <a:prstGeom prst="ellipse">
            <a:avLst/>
          </a:prstGeom>
          <a:solidFill>
            <a:srgbClr val="33333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570BA3-E1B5-414D-BDF8-CDBA32DCF909}"/>
              </a:ext>
            </a:extLst>
          </p:cNvPr>
          <p:cNvSpPr/>
          <p:nvPr/>
        </p:nvSpPr>
        <p:spPr>
          <a:xfrm>
            <a:off x="12857827" y="5260827"/>
            <a:ext cx="959387" cy="959387"/>
          </a:xfrm>
          <a:prstGeom prst="ellipse">
            <a:avLst/>
          </a:prstGeom>
          <a:solidFill>
            <a:srgbClr val="33333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0495EDB-D90C-C64E-A18A-9FEB00773AC3}"/>
              </a:ext>
            </a:extLst>
          </p:cNvPr>
          <p:cNvSpPr/>
          <p:nvPr/>
        </p:nvSpPr>
        <p:spPr>
          <a:xfrm>
            <a:off x="10327890" y="2377966"/>
            <a:ext cx="959387" cy="959387"/>
          </a:xfrm>
          <a:prstGeom prst="ellipse">
            <a:avLst/>
          </a:prstGeom>
          <a:solidFill>
            <a:srgbClr val="33333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25D64F-1F91-B341-B84B-62A605F0ECDF}"/>
              </a:ext>
            </a:extLst>
          </p:cNvPr>
          <p:cNvSpPr/>
          <p:nvPr/>
        </p:nvSpPr>
        <p:spPr>
          <a:xfrm>
            <a:off x="12227382" y="7194209"/>
            <a:ext cx="959387" cy="959387"/>
          </a:xfrm>
          <a:prstGeom prst="ellipse">
            <a:avLst/>
          </a:prstGeom>
          <a:solidFill>
            <a:srgbClr val="33333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4422A-53E9-5C48-B60E-459D13803E78}"/>
              </a:ext>
            </a:extLst>
          </p:cNvPr>
          <p:cNvSpPr/>
          <p:nvPr/>
        </p:nvSpPr>
        <p:spPr>
          <a:xfrm>
            <a:off x="7941428" y="3118563"/>
            <a:ext cx="959387" cy="959387"/>
          </a:xfrm>
          <a:prstGeom prst="ellipse">
            <a:avLst/>
          </a:prstGeom>
          <a:solidFill>
            <a:srgbClr val="33333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2E4B40F-9923-F344-82FA-40FFEA809514}"/>
              </a:ext>
            </a:extLst>
          </p:cNvPr>
          <p:cNvSpPr/>
          <p:nvPr/>
        </p:nvSpPr>
        <p:spPr>
          <a:xfrm>
            <a:off x="10327890" y="8177683"/>
            <a:ext cx="959387" cy="959387"/>
          </a:xfrm>
          <a:prstGeom prst="ellipse">
            <a:avLst/>
          </a:prstGeom>
          <a:solidFill>
            <a:srgbClr val="333333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0EBC77-B49F-3145-BBB0-8B4A11565872}"/>
              </a:ext>
            </a:extLst>
          </p:cNvPr>
          <p:cNvSpPr/>
          <p:nvPr/>
        </p:nvSpPr>
        <p:spPr>
          <a:xfrm>
            <a:off x="12048147" y="2931044"/>
            <a:ext cx="1574525" cy="1574527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>
            <a:outerShdw blurRad="444500" dist="88900" dir="5400000" sx="94000" sy="94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416615-DD87-E14E-900C-E652CB7AD1CC}"/>
              </a:ext>
            </a:extLst>
          </p:cNvPr>
          <p:cNvSpPr txBox="1"/>
          <p:nvPr/>
        </p:nvSpPr>
        <p:spPr>
          <a:xfrm>
            <a:off x="14624933" y="2660741"/>
            <a:ext cx="3136440" cy="136211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100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другой стороны рамки                 и место обучения кадров требуют от нас</a:t>
            </a:r>
            <a:endParaRPr lang="en-US" sz="2100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C01A9A-266C-1144-AE9F-0689A68926FC}"/>
              </a:ext>
            </a:extLst>
          </p:cNvPr>
          <p:cNvSpPr txBox="1"/>
          <p:nvPr/>
        </p:nvSpPr>
        <p:spPr>
          <a:xfrm>
            <a:off x="10531488" y="2554342"/>
            <a:ext cx="579748" cy="57695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7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0FDE21-8D42-4347-BC49-C671DD34B3CD}"/>
              </a:ext>
            </a:extLst>
          </p:cNvPr>
          <p:cNvSpPr txBox="1"/>
          <p:nvPr/>
        </p:nvSpPr>
        <p:spPr>
          <a:xfrm>
            <a:off x="12344989" y="3362063"/>
            <a:ext cx="944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chemeClr val="bg2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</a:t>
            </a:r>
            <a:endParaRPr lang="en-US" sz="4000" dirty="0">
              <a:solidFill>
                <a:schemeClr val="bg2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62C2DC-41CE-364F-BFD1-C1CA87AD4D85}"/>
              </a:ext>
            </a:extLst>
          </p:cNvPr>
          <p:cNvSpPr txBox="1"/>
          <p:nvPr/>
        </p:nvSpPr>
        <p:spPr>
          <a:xfrm>
            <a:off x="8139634" y="3299468"/>
            <a:ext cx="579748" cy="57695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6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2C2FF0-A9A4-2F4F-9413-3B0629F50C16}"/>
              </a:ext>
            </a:extLst>
          </p:cNvPr>
          <p:cNvSpPr txBox="1"/>
          <p:nvPr/>
        </p:nvSpPr>
        <p:spPr>
          <a:xfrm>
            <a:off x="8108929" y="7549201"/>
            <a:ext cx="579748" cy="57695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5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281F0-9703-BA4C-9817-1F4E1F083EAD}"/>
              </a:ext>
            </a:extLst>
          </p:cNvPr>
          <p:cNvSpPr txBox="1"/>
          <p:nvPr/>
        </p:nvSpPr>
        <p:spPr>
          <a:xfrm>
            <a:off x="10509038" y="8322211"/>
            <a:ext cx="579748" cy="57695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D0E96C-3943-3C48-9B1D-A4D8E5671AF7}"/>
              </a:ext>
            </a:extLst>
          </p:cNvPr>
          <p:cNvSpPr txBox="1"/>
          <p:nvPr/>
        </p:nvSpPr>
        <p:spPr>
          <a:xfrm>
            <a:off x="12434092" y="7395048"/>
            <a:ext cx="579748" cy="57695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8678C-6709-6D47-96EE-7AA684FB3A80}"/>
              </a:ext>
            </a:extLst>
          </p:cNvPr>
          <p:cNvSpPr txBox="1"/>
          <p:nvPr/>
        </p:nvSpPr>
        <p:spPr>
          <a:xfrm>
            <a:off x="13042986" y="5448691"/>
            <a:ext cx="579748" cy="57695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ru-RU" sz="3149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</a:t>
            </a:r>
            <a:endParaRPr lang="en-US" sz="3149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3B530F8A-A270-0346-940F-D831449D2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75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30983147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B8AF8C2-28ED-614B-B36B-3BC7D07CF99F}"/>
              </a:ext>
            </a:extLst>
          </p:cNvPr>
          <p:cNvSpPr txBox="1"/>
          <p:nvPr/>
        </p:nvSpPr>
        <p:spPr>
          <a:xfrm>
            <a:off x="13083376" y="8848906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0718FF-9021-C240-8794-006DA07EE66E}"/>
              </a:ext>
            </a:extLst>
          </p:cNvPr>
          <p:cNvSpPr txBox="1"/>
          <p:nvPr/>
        </p:nvSpPr>
        <p:spPr>
          <a:xfrm>
            <a:off x="13083376" y="8054995"/>
            <a:ext cx="581739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EF9347-0277-2D4D-B9E6-BA48015C12A4}"/>
              </a:ext>
            </a:extLst>
          </p:cNvPr>
          <p:cNvCxnSpPr>
            <a:cxnSpLocks/>
          </p:cNvCxnSpPr>
          <p:nvPr/>
        </p:nvCxnSpPr>
        <p:spPr>
          <a:xfrm>
            <a:off x="12992588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69C537-DF03-D145-BDB4-7E8A32565D39}"/>
              </a:ext>
            </a:extLst>
          </p:cNvPr>
          <p:cNvGrpSpPr/>
          <p:nvPr/>
        </p:nvGrpSpPr>
        <p:grpSpPr>
          <a:xfrm>
            <a:off x="11792899" y="4402195"/>
            <a:ext cx="2999225" cy="599845"/>
            <a:chOff x="7010400" y="2362200"/>
            <a:chExt cx="1524000" cy="3048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D3C2AAB-68BD-F749-875B-6F8767CE672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407793A-BC25-7A45-8C42-2DBC476D1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7EA983-1990-6740-903B-A84F883EE4DF}"/>
              </a:ext>
            </a:extLst>
          </p:cNvPr>
          <p:cNvGrpSpPr/>
          <p:nvPr/>
        </p:nvGrpSpPr>
        <p:grpSpPr>
          <a:xfrm>
            <a:off x="11792899" y="8122052"/>
            <a:ext cx="2999225" cy="600234"/>
            <a:chOff x="7010400" y="4934705"/>
            <a:chExt cx="1524000" cy="30499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F8241B-D3E6-8F47-BDC6-1383A516911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DFE3FE-6EAD-BC49-84A1-64293E00075C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42023D-A667-4C46-BB99-0B76E3234D2C}"/>
              </a:ext>
            </a:extLst>
          </p:cNvPr>
          <p:cNvCxnSpPr>
            <a:cxnSpLocks/>
          </p:cNvCxnSpPr>
          <p:nvPr/>
        </p:nvCxnSpPr>
        <p:spPr>
          <a:xfrm flipH="1">
            <a:off x="5187174" y="6529842"/>
            <a:ext cx="179953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CF6BAA-9359-6647-9D99-0D5633A15E67}"/>
              </a:ext>
            </a:extLst>
          </p:cNvPr>
          <p:cNvGrpSpPr/>
          <p:nvPr/>
        </p:nvGrpSpPr>
        <p:grpSpPr>
          <a:xfrm flipH="1">
            <a:off x="5187174" y="4402195"/>
            <a:ext cx="2999225" cy="599845"/>
            <a:chOff x="7010400" y="2362200"/>
            <a:chExt cx="1524000" cy="30480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A05398-DA50-F847-A3AE-EAEECB782D05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2362200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997B8B-6EDD-7049-A034-AAFD406B8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00" y="2362201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9018A4-E1A5-2B47-AE45-D1DA3641E0A4}"/>
              </a:ext>
            </a:extLst>
          </p:cNvPr>
          <p:cNvGrpSpPr/>
          <p:nvPr/>
        </p:nvGrpSpPr>
        <p:grpSpPr>
          <a:xfrm flipH="1">
            <a:off x="5187174" y="8122052"/>
            <a:ext cx="2999225" cy="600234"/>
            <a:chOff x="7010400" y="4934705"/>
            <a:chExt cx="1524000" cy="3049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E86299-810B-7743-BA63-AEC7B673AAD9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5239703"/>
              <a:ext cx="12192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300F9A-713C-4345-A668-E730D2BEC77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934705"/>
              <a:ext cx="304800" cy="304799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D175DC-8F89-8B48-8851-6B1E1139E579}"/>
              </a:ext>
            </a:extLst>
          </p:cNvPr>
          <p:cNvSpPr txBox="1"/>
          <p:nvPr/>
        </p:nvSpPr>
        <p:spPr>
          <a:xfrm>
            <a:off x="13083376" y="4517787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6ECABA-CDC4-7A4A-8EA8-6933F7CC0AA4}"/>
              </a:ext>
            </a:extLst>
          </p:cNvPr>
          <p:cNvSpPr txBox="1"/>
          <p:nvPr/>
        </p:nvSpPr>
        <p:spPr>
          <a:xfrm>
            <a:off x="13083376" y="3723880"/>
            <a:ext cx="581739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2CCA74-0F53-104D-A4A8-A60DFE6E77B5}"/>
              </a:ext>
            </a:extLst>
          </p:cNvPr>
          <p:cNvSpPr txBox="1"/>
          <p:nvPr/>
        </p:nvSpPr>
        <p:spPr>
          <a:xfrm>
            <a:off x="13083376" y="6656860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1EFFA-D275-6E4B-A295-8557651D6510}"/>
              </a:ext>
            </a:extLst>
          </p:cNvPr>
          <p:cNvSpPr txBox="1"/>
          <p:nvPr/>
        </p:nvSpPr>
        <p:spPr>
          <a:xfrm>
            <a:off x="13083376" y="5862949"/>
            <a:ext cx="5817399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D3FAE-D93F-C948-9D0D-71451ED13F7F}"/>
              </a:ext>
            </a:extLst>
          </p:cNvPr>
          <p:cNvSpPr txBox="1"/>
          <p:nvPr/>
        </p:nvSpPr>
        <p:spPr>
          <a:xfrm>
            <a:off x="1018882" y="4517802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8E1279-035C-4A42-91D8-7165555FB537}"/>
              </a:ext>
            </a:extLst>
          </p:cNvPr>
          <p:cNvSpPr txBox="1"/>
          <p:nvPr/>
        </p:nvSpPr>
        <p:spPr>
          <a:xfrm>
            <a:off x="1143001" y="3723891"/>
            <a:ext cx="55476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E102C-1799-2E48-B691-6B9B34914EB6}"/>
              </a:ext>
            </a:extLst>
          </p:cNvPr>
          <p:cNvSpPr txBox="1"/>
          <p:nvPr/>
        </p:nvSpPr>
        <p:spPr>
          <a:xfrm>
            <a:off x="1018882" y="6656860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F701C0-1431-9046-A881-5A186B6580A6}"/>
              </a:ext>
            </a:extLst>
          </p:cNvPr>
          <p:cNvSpPr txBox="1"/>
          <p:nvPr/>
        </p:nvSpPr>
        <p:spPr>
          <a:xfrm>
            <a:off x="1143001" y="5862949"/>
            <a:ext cx="55476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99798D-E40A-4E42-A7B5-1CD8A8545865}"/>
              </a:ext>
            </a:extLst>
          </p:cNvPr>
          <p:cNvSpPr txBox="1"/>
          <p:nvPr/>
        </p:nvSpPr>
        <p:spPr>
          <a:xfrm>
            <a:off x="1018882" y="8848906"/>
            <a:ext cx="5671754" cy="891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1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 wonderful serenity has taken possession of my entire soul, like these sweet mornings.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0D0C10-3341-7B41-A263-373A49CBE17A}"/>
              </a:ext>
            </a:extLst>
          </p:cNvPr>
          <p:cNvSpPr txBox="1"/>
          <p:nvPr/>
        </p:nvSpPr>
        <p:spPr>
          <a:xfrm>
            <a:off x="1143001" y="8054995"/>
            <a:ext cx="554763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Подзаголовок текста </a:t>
            </a:r>
            <a:r>
              <a:rPr lang="en-US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– </a:t>
            </a:r>
            <a:r>
              <a:rPr lang="ru-RU" sz="2600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600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63DCC-D971-0845-9893-28AB62E6F404}"/>
              </a:ext>
            </a:extLst>
          </p:cNvPr>
          <p:cNvGrpSpPr/>
          <p:nvPr/>
        </p:nvGrpSpPr>
        <p:grpSpPr>
          <a:xfrm>
            <a:off x="7300549" y="4050015"/>
            <a:ext cx="5449626" cy="4959655"/>
            <a:chOff x="4729580" y="2590799"/>
            <a:chExt cx="2769126" cy="2520157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58C793A-D1E6-D746-B1CD-4BA382195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9580" y="2590799"/>
              <a:ext cx="1336203" cy="2520156"/>
            </a:xfrm>
            <a:custGeom>
              <a:avLst/>
              <a:gdLst>
                <a:gd name="T0" fmla="*/ 250 w 1492"/>
                <a:gd name="T1" fmla="*/ 570 h 2814"/>
                <a:gd name="T2" fmla="*/ 30 w 1492"/>
                <a:gd name="T3" fmla="*/ 870 h 2814"/>
                <a:gd name="T4" fmla="*/ 36 w 1492"/>
                <a:gd name="T5" fmla="*/ 1258 h 2814"/>
                <a:gd name="T6" fmla="*/ 24 w 1492"/>
                <a:gd name="T7" fmla="*/ 1594 h 2814"/>
                <a:gd name="T8" fmla="*/ 42 w 1492"/>
                <a:gd name="T9" fmla="*/ 1978 h 2814"/>
                <a:gd name="T10" fmla="*/ 282 w 1492"/>
                <a:gd name="T11" fmla="*/ 2262 h 2814"/>
                <a:gd name="T12" fmla="*/ 566 w 1492"/>
                <a:gd name="T13" fmla="*/ 2426 h 2814"/>
                <a:gd name="T14" fmla="*/ 846 w 1492"/>
                <a:gd name="T15" fmla="*/ 2776 h 2814"/>
                <a:gd name="T16" fmla="*/ 1086 w 1492"/>
                <a:gd name="T17" fmla="*/ 2806 h 2814"/>
                <a:gd name="T18" fmla="*/ 1300 w 1492"/>
                <a:gd name="T19" fmla="*/ 2698 h 2814"/>
                <a:gd name="T20" fmla="*/ 1486 w 1492"/>
                <a:gd name="T21" fmla="*/ 2318 h 2814"/>
                <a:gd name="T22" fmla="*/ 1468 w 1492"/>
                <a:gd name="T23" fmla="*/ 406 h 2814"/>
                <a:gd name="T24" fmla="*/ 1248 w 1492"/>
                <a:gd name="T25" fmla="*/ 76 h 2814"/>
                <a:gd name="T26" fmla="*/ 996 w 1492"/>
                <a:gd name="T27" fmla="*/ 0 h 2814"/>
                <a:gd name="T28" fmla="*/ 752 w 1492"/>
                <a:gd name="T29" fmla="*/ 96 h 2814"/>
                <a:gd name="T30" fmla="*/ 584 w 1492"/>
                <a:gd name="T31" fmla="*/ 330 h 2814"/>
                <a:gd name="T32" fmla="*/ 772 w 1492"/>
                <a:gd name="T33" fmla="*/ 1342 h 2814"/>
                <a:gd name="T34" fmla="*/ 592 w 1492"/>
                <a:gd name="T35" fmla="*/ 1312 h 2814"/>
                <a:gd name="T36" fmla="*/ 576 w 1492"/>
                <a:gd name="T37" fmla="*/ 1488 h 2814"/>
                <a:gd name="T38" fmla="*/ 758 w 1492"/>
                <a:gd name="T39" fmla="*/ 1490 h 2814"/>
                <a:gd name="T40" fmla="*/ 1114 w 1492"/>
                <a:gd name="T41" fmla="*/ 2056 h 2814"/>
                <a:gd name="T42" fmla="*/ 982 w 1492"/>
                <a:gd name="T43" fmla="*/ 2032 h 2814"/>
                <a:gd name="T44" fmla="*/ 910 w 1492"/>
                <a:gd name="T45" fmla="*/ 2168 h 2814"/>
                <a:gd name="T46" fmla="*/ 1068 w 1492"/>
                <a:gd name="T47" fmla="*/ 2262 h 2814"/>
                <a:gd name="T48" fmla="*/ 1344 w 1492"/>
                <a:gd name="T49" fmla="*/ 2318 h 2814"/>
                <a:gd name="T50" fmla="*/ 1144 w 1492"/>
                <a:gd name="T51" fmla="*/ 2638 h 2814"/>
                <a:gd name="T52" fmla="*/ 880 w 1492"/>
                <a:gd name="T53" fmla="*/ 2636 h 2814"/>
                <a:gd name="T54" fmla="*/ 700 w 1492"/>
                <a:gd name="T55" fmla="*/ 2390 h 2814"/>
                <a:gd name="T56" fmla="*/ 1018 w 1492"/>
                <a:gd name="T57" fmla="*/ 1870 h 2814"/>
                <a:gd name="T58" fmla="*/ 1156 w 1492"/>
                <a:gd name="T59" fmla="*/ 1822 h 2814"/>
                <a:gd name="T60" fmla="*/ 1168 w 1492"/>
                <a:gd name="T61" fmla="*/ 1706 h 2814"/>
                <a:gd name="T62" fmla="*/ 1036 w 1492"/>
                <a:gd name="T63" fmla="*/ 1632 h 2814"/>
                <a:gd name="T64" fmla="*/ 604 w 1492"/>
                <a:gd name="T65" fmla="*/ 2180 h 2814"/>
                <a:gd name="T66" fmla="*/ 386 w 1492"/>
                <a:gd name="T67" fmla="*/ 2156 h 2814"/>
                <a:gd name="T68" fmla="*/ 162 w 1492"/>
                <a:gd name="T69" fmla="*/ 1900 h 2814"/>
                <a:gd name="T70" fmla="*/ 154 w 1492"/>
                <a:gd name="T71" fmla="*/ 1654 h 2814"/>
                <a:gd name="T72" fmla="*/ 278 w 1492"/>
                <a:gd name="T73" fmla="*/ 1438 h 2814"/>
                <a:gd name="T74" fmla="*/ 162 w 1492"/>
                <a:gd name="T75" fmla="*/ 1190 h 2814"/>
                <a:gd name="T76" fmla="*/ 254 w 1492"/>
                <a:gd name="T77" fmla="*/ 1858 h 2814"/>
                <a:gd name="T78" fmla="*/ 374 w 1492"/>
                <a:gd name="T79" fmla="*/ 1998 h 2814"/>
                <a:gd name="T80" fmla="*/ 496 w 1492"/>
                <a:gd name="T81" fmla="*/ 1878 h 2814"/>
                <a:gd name="T82" fmla="*/ 1026 w 1492"/>
                <a:gd name="T83" fmla="*/ 1150 h 2814"/>
                <a:gd name="T84" fmla="*/ 1200 w 1492"/>
                <a:gd name="T85" fmla="*/ 1212 h 2814"/>
                <a:gd name="T86" fmla="*/ 1248 w 1492"/>
                <a:gd name="T87" fmla="*/ 1052 h 2814"/>
                <a:gd name="T88" fmla="*/ 1236 w 1492"/>
                <a:gd name="T89" fmla="*/ 252 h 2814"/>
                <a:gd name="T90" fmla="*/ 1344 w 1492"/>
                <a:gd name="T91" fmla="*/ 496 h 2814"/>
                <a:gd name="T92" fmla="*/ 1054 w 1492"/>
                <a:gd name="T93" fmla="*/ 1020 h 2814"/>
                <a:gd name="T94" fmla="*/ 876 w 1492"/>
                <a:gd name="T95" fmla="*/ 912 h 2814"/>
                <a:gd name="T96" fmla="*/ 842 w 1492"/>
                <a:gd name="T97" fmla="*/ 734 h 2814"/>
                <a:gd name="T98" fmla="*/ 672 w 1492"/>
                <a:gd name="T99" fmla="*/ 778 h 2814"/>
                <a:gd name="T100" fmla="*/ 734 w 1492"/>
                <a:gd name="T101" fmla="*/ 952 h 2814"/>
                <a:gd name="T102" fmla="*/ 176 w 1492"/>
                <a:gd name="T103" fmla="*/ 874 h 2814"/>
                <a:gd name="T104" fmla="*/ 334 w 1492"/>
                <a:gd name="T105" fmla="*/ 686 h 2814"/>
                <a:gd name="T106" fmla="*/ 562 w 1492"/>
                <a:gd name="T107" fmla="*/ 628 h 2814"/>
                <a:gd name="T108" fmla="*/ 678 w 1492"/>
                <a:gd name="T109" fmla="*/ 546 h 2814"/>
                <a:gd name="T110" fmla="*/ 756 w 1492"/>
                <a:gd name="T111" fmla="*/ 300 h 2814"/>
                <a:gd name="T112" fmla="*/ 924 w 1492"/>
                <a:gd name="T113" fmla="*/ 156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2" h="2814">
                  <a:moveTo>
                    <a:pt x="544" y="486"/>
                  </a:moveTo>
                  <a:lnTo>
                    <a:pt x="544" y="486"/>
                  </a:lnTo>
                  <a:lnTo>
                    <a:pt x="502" y="488"/>
                  </a:lnTo>
                  <a:lnTo>
                    <a:pt x="464" y="490"/>
                  </a:lnTo>
                  <a:lnTo>
                    <a:pt x="424" y="496"/>
                  </a:lnTo>
                  <a:lnTo>
                    <a:pt x="386" y="506"/>
                  </a:lnTo>
                  <a:lnTo>
                    <a:pt x="350" y="518"/>
                  </a:lnTo>
                  <a:lnTo>
                    <a:pt x="316" y="534"/>
                  </a:lnTo>
                  <a:lnTo>
                    <a:pt x="282" y="552"/>
                  </a:lnTo>
                  <a:lnTo>
                    <a:pt x="250" y="570"/>
                  </a:lnTo>
                  <a:lnTo>
                    <a:pt x="220" y="592"/>
                  </a:lnTo>
                  <a:lnTo>
                    <a:pt x="192" y="618"/>
                  </a:lnTo>
                  <a:lnTo>
                    <a:pt x="164" y="644"/>
                  </a:lnTo>
                  <a:lnTo>
                    <a:pt x="140" y="672"/>
                  </a:lnTo>
                  <a:lnTo>
                    <a:pt x="116" y="702"/>
                  </a:lnTo>
                  <a:lnTo>
                    <a:pt x="96" y="732"/>
                  </a:lnTo>
                  <a:lnTo>
                    <a:pt x="76" y="766"/>
                  </a:lnTo>
                  <a:lnTo>
                    <a:pt x="58" y="800"/>
                  </a:lnTo>
                  <a:lnTo>
                    <a:pt x="44" y="834"/>
                  </a:lnTo>
                  <a:lnTo>
                    <a:pt x="30" y="870"/>
                  </a:lnTo>
                  <a:lnTo>
                    <a:pt x="20" y="908"/>
                  </a:lnTo>
                  <a:lnTo>
                    <a:pt x="10" y="946"/>
                  </a:lnTo>
                  <a:lnTo>
                    <a:pt x="4" y="984"/>
                  </a:lnTo>
                  <a:lnTo>
                    <a:pt x="2" y="1022"/>
                  </a:lnTo>
                  <a:lnTo>
                    <a:pt x="0" y="1062"/>
                  </a:lnTo>
                  <a:lnTo>
                    <a:pt x="2" y="1102"/>
                  </a:lnTo>
                  <a:lnTo>
                    <a:pt x="6" y="1140"/>
                  </a:lnTo>
                  <a:lnTo>
                    <a:pt x="14" y="1180"/>
                  </a:lnTo>
                  <a:lnTo>
                    <a:pt x="24" y="1220"/>
                  </a:lnTo>
                  <a:lnTo>
                    <a:pt x="36" y="1258"/>
                  </a:lnTo>
                  <a:lnTo>
                    <a:pt x="52" y="1296"/>
                  </a:lnTo>
                  <a:lnTo>
                    <a:pt x="72" y="1334"/>
                  </a:lnTo>
                  <a:lnTo>
                    <a:pt x="94" y="1370"/>
                  </a:lnTo>
                  <a:lnTo>
                    <a:pt x="118" y="1406"/>
                  </a:lnTo>
                  <a:lnTo>
                    <a:pt x="118" y="1406"/>
                  </a:lnTo>
                  <a:lnTo>
                    <a:pt x="94" y="1442"/>
                  </a:lnTo>
                  <a:lnTo>
                    <a:pt x="72" y="1480"/>
                  </a:lnTo>
                  <a:lnTo>
                    <a:pt x="52" y="1516"/>
                  </a:lnTo>
                  <a:lnTo>
                    <a:pt x="36" y="1554"/>
                  </a:lnTo>
                  <a:lnTo>
                    <a:pt x="24" y="1594"/>
                  </a:lnTo>
                  <a:lnTo>
                    <a:pt x="14" y="1632"/>
                  </a:lnTo>
                  <a:lnTo>
                    <a:pt x="8" y="1672"/>
                  </a:lnTo>
                  <a:lnTo>
                    <a:pt x="2" y="1712"/>
                  </a:lnTo>
                  <a:lnTo>
                    <a:pt x="0" y="1750"/>
                  </a:lnTo>
                  <a:lnTo>
                    <a:pt x="2" y="1790"/>
                  </a:lnTo>
                  <a:lnTo>
                    <a:pt x="6" y="1828"/>
                  </a:lnTo>
                  <a:lnTo>
                    <a:pt x="10" y="1868"/>
                  </a:lnTo>
                  <a:lnTo>
                    <a:pt x="20" y="1904"/>
                  </a:lnTo>
                  <a:lnTo>
                    <a:pt x="30" y="1942"/>
                  </a:lnTo>
                  <a:lnTo>
                    <a:pt x="42" y="1978"/>
                  </a:lnTo>
                  <a:lnTo>
                    <a:pt x="58" y="2014"/>
                  </a:lnTo>
                  <a:lnTo>
                    <a:pt x="76" y="2048"/>
                  </a:lnTo>
                  <a:lnTo>
                    <a:pt x="94" y="2080"/>
                  </a:lnTo>
                  <a:lnTo>
                    <a:pt x="116" y="2112"/>
                  </a:lnTo>
                  <a:lnTo>
                    <a:pt x="138" y="2142"/>
                  </a:lnTo>
                  <a:lnTo>
                    <a:pt x="164" y="2170"/>
                  </a:lnTo>
                  <a:lnTo>
                    <a:pt x="190" y="2196"/>
                  </a:lnTo>
                  <a:lnTo>
                    <a:pt x="220" y="2220"/>
                  </a:lnTo>
                  <a:lnTo>
                    <a:pt x="250" y="2242"/>
                  </a:lnTo>
                  <a:lnTo>
                    <a:pt x="282" y="2262"/>
                  </a:lnTo>
                  <a:lnTo>
                    <a:pt x="314" y="2280"/>
                  </a:lnTo>
                  <a:lnTo>
                    <a:pt x="350" y="2294"/>
                  </a:lnTo>
                  <a:lnTo>
                    <a:pt x="386" y="2308"/>
                  </a:lnTo>
                  <a:lnTo>
                    <a:pt x="424" y="2316"/>
                  </a:lnTo>
                  <a:lnTo>
                    <a:pt x="462" y="2324"/>
                  </a:lnTo>
                  <a:lnTo>
                    <a:pt x="502" y="2326"/>
                  </a:lnTo>
                  <a:lnTo>
                    <a:pt x="544" y="2326"/>
                  </a:lnTo>
                  <a:lnTo>
                    <a:pt x="544" y="2326"/>
                  </a:lnTo>
                  <a:lnTo>
                    <a:pt x="552" y="2378"/>
                  </a:lnTo>
                  <a:lnTo>
                    <a:pt x="566" y="2426"/>
                  </a:lnTo>
                  <a:lnTo>
                    <a:pt x="580" y="2472"/>
                  </a:lnTo>
                  <a:lnTo>
                    <a:pt x="600" y="2518"/>
                  </a:lnTo>
                  <a:lnTo>
                    <a:pt x="622" y="2560"/>
                  </a:lnTo>
                  <a:lnTo>
                    <a:pt x="646" y="2600"/>
                  </a:lnTo>
                  <a:lnTo>
                    <a:pt x="674" y="2638"/>
                  </a:lnTo>
                  <a:lnTo>
                    <a:pt x="704" y="2672"/>
                  </a:lnTo>
                  <a:lnTo>
                    <a:pt x="736" y="2704"/>
                  </a:lnTo>
                  <a:lnTo>
                    <a:pt x="772" y="2732"/>
                  </a:lnTo>
                  <a:lnTo>
                    <a:pt x="808" y="2756"/>
                  </a:lnTo>
                  <a:lnTo>
                    <a:pt x="846" y="2776"/>
                  </a:lnTo>
                  <a:lnTo>
                    <a:pt x="886" y="2792"/>
                  </a:lnTo>
                  <a:lnTo>
                    <a:pt x="928" y="2804"/>
                  </a:lnTo>
                  <a:lnTo>
                    <a:pt x="948" y="2808"/>
                  </a:lnTo>
                  <a:lnTo>
                    <a:pt x="970" y="2810"/>
                  </a:lnTo>
                  <a:lnTo>
                    <a:pt x="992" y="2812"/>
                  </a:lnTo>
                  <a:lnTo>
                    <a:pt x="1014" y="2814"/>
                  </a:lnTo>
                  <a:lnTo>
                    <a:pt x="1014" y="2814"/>
                  </a:lnTo>
                  <a:lnTo>
                    <a:pt x="1038" y="2812"/>
                  </a:lnTo>
                  <a:lnTo>
                    <a:pt x="1062" y="2810"/>
                  </a:lnTo>
                  <a:lnTo>
                    <a:pt x="1086" y="2806"/>
                  </a:lnTo>
                  <a:lnTo>
                    <a:pt x="1110" y="2802"/>
                  </a:lnTo>
                  <a:lnTo>
                    <a:pt x="1134" y="2794"/>
                  </a:lnTo>
                  <a:lnTo>
                    <a:pt x="1156" y="2788"/>
                  </a:lnTo>
                  <a:lnTo>
                    <a:pt x="1178" y="2778"/>
                  </a:lnTo>
                  <a:lnTo>
                    <a:pt x="1200" y="2768"/>
                  </a:lnTo>
                  <a:lnTo>
                    <a:pt x="1220" y="2756"/>
                  </a:lnTo>
                  <a:lnTo>
                    <a:pt x="1242" y="2742"/>
                  </a:lnTo>
                  <a:lnTo>
                    <a:pt x="1262" y="2728"/>
                  </a:lnTo>
                  <a:lnTo>
                    <a:pt x="1280" y="2714"/>
                  </a:lnTo>
                  <a:lnTo>
                    <a:pt x="1300" y="2698"/>
                  </a:lnTo>
                  <a:lnTo>
                    <a:pt x="1318" y="2680"/>
                  </a:lnTo>
                  <a:lnTo>
                    <a:pt x="1334" y="2662"/>
                  </a:lnTo>
                  <a:lnTo>
                    <a:pt x="1352" y="2642"/>
                  </a:lnTo>
                  <a:lnTo>
                    <a:pt x="1382" y="2600"/>
                  </a:lnTo>
                  <a:lnTo>
                    <a:pt x="1410" y="2556"/>
                  </a:lnTo>
                  <a:lnTo>
                    <a:pt x="1434" y="2508"/>
                  </a:lnTo>
                  <a:lnTo>
                    <a:pt x="1454" y="2456"/>
                  </a:lnTo>
                  <a:lnTo>
                    <a:pt x="1470" y="2402"/>
                  </a:lnTo>
                  <a:lnTo>
                    <a:pt x="1482" y="2346"/>
                  </a:lnTo>
                  <a:lnTo>
                    <a:pt x="1486" y="2318"/>
                  </a:lnTo>
                  <a:lnTo>
                    <a:pt x="1488" y="2288"/>
                  </a:lnTo>
                  <a:lnTo>
                    <a:pt x="1490" y="2258"/>
                  </a:lnTo>
                  <a:lnTo>
                    <a:pt x="1492" y="2228"/>
                  </a:lnTo>
                  <a:lnTo>
                    <a:pt x="1492" y="2100"/>
                  </a:lnTo>
                  <a:lnTo>
                    <a:pt x="1492" y="584"/>
                  </a:lnTo>
                  <a:lnTo>
                    <a:pt x="1492" y="584"/>
                  </a:lnTo>
                  <a:lnTo>
                    <a:pt x="1490" y="538"/>
                  </a:lnTo>
                  <a:lnTo>
                    <a:pt x="1486" y="494"/>
                  </a:lnTo>
                  <a:lnTo>
                    <a:pt x="1478" y="450"/>
                  </a:lnTo>
                  <a:lnTo>
                    <a:pt x="1468" y="406"/>
                  </a:lnTo>
                  <a:lnTo>
                    <a:pt x="1456" y="364"/>
                  </a:lnTo>
                  <a:lnTo>
                    <a:pt x="1442" y="324"/>
                  </a:lnTo>
                  <a:lnTo>
                    <a:pt x="1424" y="286"/>
                  </a:lnTo>
                  <a:lnTo>
                    <a:pt x="1404" y="250"/>
                  </a:lnTo>
                  <a:lnTo>
                    <a:pt x="1384" y="216"/>
                  </a:lnTo>
                  <a:lnTo>
                    <a:pt x="1360" y="182"/>
                  </a:lnTo>
                  <a:lnTo>
                    <a:pt x="1334" y="152"/>
                  </a:lnTo>
                  <a:lnTo>
                    <a:pt x="1308" y="124"/>
                  </a:lnTo>
                  <a:lnTo>
                    <a:pt x="1278" y="100"/>
                  </a:lnTo>
                  <a:lnTo>
                    <a:pt x="1248" y="76"/>
                  </a:lnTo>
                  <a:lnTo>
                    <a:pt x="1216" y="56"/>
                  </a:lnTo>
                  <a:lnTo>
                    <a:pt x="1184" y="38"/>
                  </a:lnTo>
                  <a:lnTo>
                    <a:pt x="1184" y="38"/>
                  </a:lnTo>
                  <a:lnTo>
                    <a:pt x="1156" y="28"/>
                  </a:lnTo>
                  <a:lnTo>
                    <a:pt x="1130" y="18"/>
                  </a:lnTo>
                  <a:lnTo>
                    <a:pt x="1102" y="10"/>
                  </a:lnTo>
                  <a:lnTo>
                    <a:pt x="1076" y="6"/>
                  </a:lnTo>
                  <a:lnTo>
                    <a:pt x="1048" y="2"/>
                  </a:lnTo>
                  <a:lnTo>
                    <a:pt x="1022" y="0"/>
                  </a:lnTo>
                  <a:lnTo>
                    <a:pt x="996" y="0"/>
                  </a:lnTo>
                  <a:lnTo>
                    <a:pt x="970" y="2"/>
                  </a:lnTo>
                  <a:lnTo>
                    <a:pt x="944" y="6"/>
                  </a:lnTo>
                  <a:lnTo>
                    <a:pt x="918" y="12"/>
                  </a:lnTo>
                  <a:lnTo>
                    <a:pt x="892" y="20"/>
                  </a:lnTo>
                  <a:lnTo>
                    <a:pt x="868" y="28"/>
                  </a:lnTo>
                  <a:lnTo>
                    <a:pt x="844" y="38"/>
                  </a:lnTo>
                  <a:lnTo>
                    <a:pt x="820" y="50"/>
                  </a:lnTo>
                  <a:lnTo>
                    <a:pt x="796" y="64"/>
                  </a:lnTo>
                  <a:lnTo>
                    <a:pt x="774" y="80"/>
                  </a:lnTo>
                  <a:lnTo>
                    <a:pt x="752" y="96"/>
                  </a:lnTo>
                  <a:lnTo>
                    <a:pt x="732" y="114"/>
                  </a:lnTo>
                  <a:lnTo>
                    <a:pt x="712" y="134"/>
                  </a:lnTo>
                  <a:lnTo>
                    <a:pt x="692" y="154"/>
                  </a:lnTo>
                  <a:lnTo>
                    <a:pt x="674" y="176"/>
                  </a:lnTo>
                  <a:lnTo>
                    <a:pt x="656" y="198"/>
                  </a:lnTo>
                  <a:lnTo>
                    <a:pt x="640" y="224"/>
                  </a:lnTo>
                  <a:lnTo>
                    <a:pt x="624" y="248"/>
                  </a:lnTo>
                  <a:lnTo>
                    <a:pt x="610" y="274"/>
                  </a:lnTo>
                  <a:lnTo>
                    <a:pt x="596" y="302"/>
                  </a:lnTo>
                  <a:lnTo>
                    <a:pt x="584" y="330"/>
                  </a:lnTo>
                  <a:lnTo>
                    <a:pt x="574" y="360"/>
                  </a:lnTo>
                  <a:lnTo>
                    <a:pt x="564" y="390"/>
                  </a:lnTo>
                  <a:lnTo>
                    <a:pt x="556" y="422"/>
                  </a:lnTo>
                  <a:lnTo>
                    <a:pt x="550" y="454"/>
                  </a:lnTo>
                  <a:lnTo>
                    <a:pt x="544" y="486"/>
                  </a:lnTo>
                  <a:close/>
                  <a:moveTo>
                    <a:pt x="1350" y="584"/>
                  </a:moveTo>
                  <a:lnTo>
                    <a:pt x="1350" y="1362"/>
                  </a:lnTo>
                  <a:lnTo>
                    <a:pt x="782" y="1362"/>
                  </a:lnTo>
                  <a:lnTo>
                    <a:pt x="782" y="1362"/>
                  </a:lnTo>
                  <a:lnTo>
                    <a:pt x="772" y="1342"/>
                  </a:lnTo>
                  <a:lnTo>
                    <a:pt x="758" y="1324"/>
                  </a:lnTo>
                  <a:lnTo>
                    <a:pt x="742" y="1308"/>
                  </a:lnTo>
                  <a:lnTo>
                    <a:pt x="724" y="1298"/>
                  </a:lnTo>
                  <a:lnTo>
                    <a:pt x="706" y="1290"/>
                  </a:lnTo>
                  <a:lnTo>
                    <a:pt x="686" y="1286"/>
                  </a:lnTo>
                  <a:lnTo>
                    <a:pt x="666" y="1286"/>
                  </a:lnTo>
                  <a:lnTo>
                    <a:pt x="646" y="1288"/>
                  </a:lnTo>
                  <a:lnTo>
                    <a:pt x="626" y="1292"/>
                  </a:lnTo>
                  <a:lnTo>
                    <a:pt x="608" y="1300"/>
                  </a:lnTo>
                  <a:lnTo>
                    <a:pt x="592" y="1312"/>
                  </a:lnTo>
                  <a:lnTo>
                    <a:pt x="576" y="1326"/>
                  </a:lnTo>
                  <a:lnTo>
                    <a:pt x="564" y="1342"/>
                  </a:lnTo>
                  <a:lnTo>
                    <a:pt x="554" y="1362"/>
                  </a:lnTo>
                  <a:lnTo>
                    <a:pt x="548" y="1382"/>
                  </a:lnTo>
                  <a:lnTo>
                    <a:pt x="546" y="1406"/>
                  </a:lnTo>
                  <a:lnTo>
                    <a:pt x="546" y="1406"/>
                  </a:lnTo>
                  <a:lnTo>
                    <a:pt x="548" y="1430"/>
                  </a:lnTo>
                  <a:lnTo>
                    <a:pt x="554" y="1452"/>
                  </a:lnTo>
                  <a:lnTo>
                    <a:pt x="564" y="1472"/>
                  </a:lnTo>
                  <a:lnTo>
                    <a:pt x="576" y="1488"/>
                  </a:lnTo>
                  <a:lnTo>
                    <a:pt x="592" y="1502"/>
                  </a:lnTo>
                  <a:lnTo>
                    <a:pt x="608" y="1512"/>
                  </a:lnTo>
                  <a:lnTo>
                    <a:pt x="626" y="1520"/>
                  </a:lnTo>
                  <a:lnTo>
                    <a:pt x="646" y="1526"/>
                  </a:lnTo>
                  <a:lnTo>
                    <a:pt x="666" y="1528"/>
                  </a:lnTo>
                  <a:lnTo>
                    <a:pt x="686" y="1528"/>
                  </a:lnTo>
                  <a:lnTo>
                    <a:pt x="706" y="1524"/>
                  </a:lnTo>
                  <a:lnTo>
                    <a:pt x="724" y="1516"/>
                  </a:lnTo>
                  <a:lnTo>
                    <a:pt x="742" y="1504"/>
                  </a:lnTo>
                  <a:lnTo>
                    <a:pt x="758" y="1490"/>
                  </a:lnTo>
                  <a:lnTo>
                    <a:pt x="772" y="1472"/>
                  </a:lnTo>
                  <a:lnTo>
                    <a:pt x="782" y="1450"/>
                  </a:lnTo>
                  <a:lnTo>
                    <a:pt x="1350" y="1450"/>
                  </a:lnTo>
                  <a:lnTo>
                    <a:pt x="1350" y="1816"/>
                  </a:lnTo>
                  <a:lnTo>
                    <a:pt x="1350" y="2100"/>
                  </a:lnTo>
                  <a:lnTo>
                    <a:pt x="1144" y="2100"/>
                  </a:lnTo>
                  <a:lnTo>
                    <a:pt x="1144" y="2100"/>
                  </a:lnTo>
                  <a:lnTo>
                    <a:pt x="1136" y="2084"/>
                  </a:lnTo>
                  <a:lnTo>
                    <a:pt x="1126" y="2070"/>
                  </a:lnTo>
                  <a:lnTo>
                    <a:pt x="1114" y="2056"/>
                  </a:lnTo>
                  <a:lnTo>
                    <a:pt x="1100" y="2044"/>
                  </a:lnTo>
                  <a:lnTo>
                    <a:pt x="1084" y="2036"/>
                  </a:lnTo>
                  <a:lnTo>
                    <a:pt x="1068" y="2028"/>
                  </a:lnTo>
                  <a:lnTo>
                    <a:pt x="1050" y="2024"/>
                  </a:lnTo>
                  <a:lnTo>
                    <a:pt x="1030" y="2022"/>
                  </a:lnTo>
                  <a:lnTo>
                    <a:pt x="1030" y="2022"/>
                  </a:lnTo>
                  <a:lnTo>
                    <a:pt x="1018" y="2024"/>
                  </a:lnTo>
                  <a:lnTo>
                    <a:pt x="1006" y="2026"/>
                  </a:lnTo>
                  <a:lnTo>
                    <a:pt x="994" y="2028"/>
                  </a:lnTo>
                  <a:lnTo>
                    <a:pt x="982" y="2032"/>
                  </a:lnTo>
                  <a:lnTo>
                    <a:pt x="962" y="2044"/>
                  </a:lnTo>
                  <a:lnTo>
                    <a:pt x="944" y="2058"/>
                  </a:lnTo>
                  <a:lnTo>
                    <a:pt x="930" y="2076"/>
                  </a:lnTo>
                  <a:lnTo>
                    <a:pt x="918" y="2098"/>
                  </a:lnTo>
                  <a:lnTo>
                    <a:pt x="914" y="2108"/>
                  </a:lnTo>
                  <a:lnTo>
                    <a:pt x="910" y="2120"/>
                  </a:lnTo>
                  <a:lnTo>
                    <a:pt x="910" y="2132"/>
                  </a:lnTo>
                  <a:lnTo>
                    <a:pt x="908" y="2144"/>
                  </a:lnTo>
                  <a:lnTo>
                    <a:pt x="908" y="2144"/>
                  </a:lnTo>
                  <a:lnTo>
                    <a:pt x="910" y="2168"/>
                  </a:lnTo>
                  <a:lnTo>
                    <a:pt x="916" y="2190"/>
                  </a:lnTo>
                  <a:lnTo>
                    <a:pt x="926" y="2210"/>
                  </a:lnTo>
                  <a:lnTo>
                    <a:pt x="938" y="2226"/>
                  </a:lnTo>
                  <a:lnTo>
                    <a:pt x="954" y="2240"/>
                  </a:lnTo>
                  <a:lnTo>
                    <a:pt x="970" y="2250"/>
                  </a:lnTo>
                  <a:lnTo>
                    <a:pt x="988" y="2258"/>
                  </a:lnTo>
                  <a:lnTo>
                    <a:pt x="1008" y="2264"/>
                  </a:lnTo>
                  <a:lnTo>
                    <a:pt x="1028" y="2266"/>
                  </a:lnTo>
                  <a:lnTo>
                    <a:pt x="1048" y="2266"/>
                  </a:lnTo>
                  <a:lnTo>
                    <a:pt x="1068" y="2262"/>
                  </a:lnTo>
                  <a:lnTo>
                    <a:pt x="1086" y="2254"/>
                  </a:lnTo>
                  <a:lnTo>
                    <a:pt x="1104" y="2242"/>
                  </a:lnTo>
                  <a:lnTo>
                    <a:pt x="1120" y="2228"/>
                  </a:lnTo>
                  <a:lnTo>
                    <a:pt x="1134" y="2210"/>
                  </a:lnTo>
                  <a:lnTo>
                    <a:pt x="1144" y="2188"/>
                  </a:lnTo>
                  <a:lnTo>
                    <a:pt x="1350" y="2188"/>
                  </a:lnTo>
                  <a:lnTo>
                    <a:pt x="1350" y="2228"/>
                  </a:lnTo>
                  <a:lnTo>
                    <a:pt x="1350" y="2228"/>
                  </a:lnTo>
                  <a:lnTo>
                    <a:pt x="1350" y="2274"/>
                  </a:lnTo>
                  <a:lnTo>
                    <a:pt x="1344" y="2318"/>
                  </a:lnTo>
                  <a:lnTo>
                    <a:pt x="1336" y="2360"/>
                  </a:lnTo>
                  <a:lnTo>
                    <a:pt x="1324" y="2402"/>
                  </a:lnTo>
                  <a:lnTo>
                    <a:pt x="1310" y="2440"/>
                  </a:lnTo>
                  <a:lnTo>
                    <a:pt x="1294" y="2476"/>
                  </a:lnTo>
                  <a:lnTo>
                    <a:pt x="1274" y="2512"/>
                  </a:lnTo>
                  <a:lnTo>
                    <a:pt x="1252" y="2542"/>
                  </a:lnTo>
                  <a:lnTo>
                    <a:pt x="1228" y="2572"/>
                  </a:lnTo>
                  <a:lnTo>
                    <a:pt x="1202" y="2596"/>
                  </a:lnTo>
                  <a:lnTo>
                    <a:pt x="1174" y="2620"/>
                  </a:lnTo>
                  <a:lnTo>
                    <a:pt x="1144" y="2638"/>
                  </a:lnTo>
                  <a:lnTo>
                    <a:pt x="1114" y="2652"/>
                  </a:lnTo>
                  <a:lnTo>
                    <a:pt x="1082" y="2664"/>
                  </a:lnTo>
                  <a:lnTo>
                    <a:pt x="1048" y="2670"/>
                  </a:lnTo>
                  <a:lnTo>
                    <a:pt x="1014" y="2672"/>
                  </a:lnTo>
                  <a:lnTo>
                    <a:pt x="1014" y="2672"/>
                  </a:lnTo>
                  <a:lnTo>
                    <a:pt x="986" y="2672"/>
                  </a:lnTo>
                  <a:lnTo>
                    <a:pt x="958" y="2666"/>
                  </a:lnTo>
                  <a:lnTo>
                    <a:pt x="932" y="2660"/>
                  </a:lnTo>
                  <a:lnTo>
                    <a:pt x="906" y="2650"/>
                  </a:lnTo>
                  <a:lnTo>
                    <a:pt x="880" y="2636"/>
                  </a:lnTo>
                  <a:lnTo>
                    <a:pt x="856" y="2620"/>
                  </a:lnTo>
                  <a:lnTo>
                    <a:pt x="832" y="2602"/>
                  </a:lnTo>
                  <a:lnTo>
                    <a:pt x="812" y="2582"/>
                  </a:lnTo>
                  <a:lnTo>
                    <a:pt x="790" y="2560"/>
                  </a:lnTo>
                  <a:lnTo>
                    <a:pt x="772" y="2536"/>
                  </a:lnTo>
                  <a:lnTo>
                    <a:pt x="754" y="2510"/>
                  </a:lnTo>
                  <a:lnTo>
                    <a:pt x="738" y="2482"/>
                  </a:lnTo>
                  <a:lnTo>
                    <a:pt x="724" y="2452"/>
                  </a:lnTo>
                  <a:lnTo>
                    <a:pt x="712" y="2422"/>
                  </a:lnTo>
                  <a:lnTo>
                    <a:pt x="700" y="2390"/>
                  </a:lnTo>
                  <a:lnTo>
                    <a:pt x="692" y="2356"/>
                  </a:lnTo>
                  <a:lnTo>
                    <a:pt x="692" y="1798"/>
                  </a:lnTo>
                  <a:lnTo>
                    <a:pt x="942" y="1798"/>
                  </a:lnTo>
                  <a:lnTo>
                    <a:pt x="942" y="1798"/>
                  </a:lnTo>
                  <a:lnTo>
                    <a:pt x="950" y="1814"/>
                  </a:lnTo>
                  <a:lnTo>
                    <a:pt x="960" y="1828"/>
                  </a:lnTo>
                  <a:lnTo>
                    <a:pt x="972" y="1842"/>
                  </a:lnTo>
                  <a:lnTo>
                    <a:pt x="986" y="1854"/>
                  </a:lnTo>
                  <a:lnTo>
                    <a:pt x="1002" y="1862"/>
                  </a:lnTo>
                  <a:lnTo>
                    <a:pt x="1018" y="1870"/>
                  </a:lnTo>
                  <a:lnTo>
                    <a:pt x="1036" y="1874"/>
                  </a:lnTo>
                  <a:lnTo>
                    <a:pt x="1056" y="1876"/>
                  </a:lnTo>
                  <a:lnTo>
                    <a:pt x="1056" y="1876"/>
                  </a:lnTo>
                  <a:lnTo>
                    <a:pt x="1068" y="1874"/>
                  </a:lnTo>
                  <a:lnTo>
                    <a:pt x="1080" y="1872"/>
                  </a:lnTo>
                  <a:lnTo>
                    <a:pt x="1092" y="1870"/>
                  </a:lnTo>
                  <a:lnTo>
                    <a:pt x="1104" y="1866"/>
                  </a:lnTo>
                  <a:lnTo>
                    <a:pt x="1124" y="1854"/>
                  </a:lnTo>
                  <a:lnTo>
                    <a:pt x="1142" y="1840"/>
                  </a:lnTo>
                  <a:lnTo>
                    <a:pt x="1156" y="1822"/>
                  </a:lnTo>
                  <a:lnTo>
                    <a:pt x="1168" y="1800"/>
                  </a:lnTo>
                  <a:lnTo>
                    <a:pt x="1172" y="1790"/>
                  </a:lnTo>
                  <a:lnTo>
                    <a:pt x="1176" y="1778"/>
                  </a:lnTo>
                  <a:lnTo>
                    <a:pt x="1176" y="1766"/>
                  </a:lnTo>
                  <a:lnTo>
                    <a:pt x="1178" y="1754"/>
                  </a:lnTo>
                  <a:lnTo>
                    <a:pt x="1178" y="1754"/>
                  </a:lnTo>
                  <a:lnTo>
                    <a:pt x="1176" y="1740"/>
                  </a:lnTo>
                  <a:lnTo>
                    <a:pt x="1176" y="1728"/>
                  </a:lnTo>
                  <a:lnTo>
                    <a:pt x="1172" y="1718"/>
                  </a:lnTo>
                  <a:lnTo>
                    <a:pt x="1168" y="1706"/>
                  </a:lnTo>
                  <a:lnTo>
                    <a:pt x="1156" y="1686"/>
                  </a:lnTo>
                  <a:lnTo>
                    <a:pt x="1142" y="1668"/>
                  </a:lnTo>
                  <a:lnTo>
                    <a:pt x="1124" y="1652"/>
                  </a:lnTo>
                  <a:lnTo>
                    <a:pt x="1104" y="1642"/>
                  </a:lnTo>
                  <a:lnTo>
                    <a:pt x="1092" y="1636"/>
                  </a:lnTo>
                  <a:lnTo>
                    <a:pt x="1080" y="1634"/>
                  </a:lnTo>
                  <a:lnTo>
                    <a:pt x="1068" y="1632"/>
                  </a:lnTo>
                  <a:lnTo>
                    <a:pt x="1056" y="1632"/>
                  </a:lnTo>
                  <a:lnTo>
                    <a:pt x="1056" y="1632"/>
                  </a:lnTo>
                  <a:lnTo>
                    <a:pt x="1036" y="1632"/>
                  </a:lnTo>
                  <a:lnTo>
                    <a:pt x="1018" y="1638"/>
                  </a:lnTo>
                  <a:lnTo>
                    <a:pt x="1002" y="1644"/>
                  </a:lnTo>
                  <a:lnTo>
                    <a:pt x="986" y="1654"/>
                  </a:lnTo>
                  <a:lnTo>
                    <a:pt x="972" y="1664"/>
                  </a:lnTo>
                  <a:lnTo>
                    <a:pt x="960" y="1678"/>
                  </a:lnTo>
                  <a:lnTo>
                    <a:pt x="950" y="1694"/>
                  </a:lnTo>
                  <a:lnTo>
                    <a:pt x="942" y="1710"/>
                  </a:lnTo>
                  <a:lnTo>
                    <a:pt x="604" y="1710"/>
                  </a:lnTo>
                  <a:lnTo>
                    <a:pt x="604" y="2180"/>
                  </a:lnTo>
                  <a:lnTo>
                    <a:pt x="604" y="2180"/>
                  </a:lnTo>
                  <a:lnTo>
                    <a:pt x="580" y="2184"/>
                  </a:lnTo>
                  <a:lnTo>
                    <a:pt x="558" y="2186"/>
                  </a:lnTo>
                  <a:lnTo>
                    <a:pt x="536" y="2186"/>
                  </a:lnTo>
                  <a:lnTo>
                    <a:pt x="512" y="2186"/>
                  </a:lnTo>
                  <a:lnTo>
                    <a:pt x="490" y="2184"/>
                  </a:lnTo>
                  <a:lnTo>
                    <a:pt x="470" y="2182"/>
                  </a:lnTo>
                  <a:lnTo>
                    <a:pt x="448" y="2178"/>
                  </a:lnTo>
                  <a:lnTo>
                    <a:pt x="428" y="2172"/>
                  </a:lnTo>
                  <a:lnTo>
                    <a:pt x="406" y="2164"/>
                  </a:lnTo>
                  <a:lnTo>
                    <a:pt x="386" y="2156"/>
                  </a:lnTo>
                  <a:lnTo>
                    <a:pt x="368" y="2148"/>
                  </a:lnTo>
                  <a:lnTo>
                    <a:pt x="348" y="2138"/>
                  </a:lnTo>
                  <a:lnTo>
                    <a:pt x="330" y="2126"/>
                  </a:lnTo>
                  <a:lnTo>
                    <a:pt x="312" y="2114"/>
                  </a:lnTo>
                  <a:lnTo>
                    <a:pt x="280" y="2086"/>
                  </a:lnTo>
                  <a:lnTo>
                    <a:pt x="250" y="2054"/>
                  </a:lnTo>
                  <a:lnTo>
                    <a:pt x="222" y="2020"/>
                  </a:lnTo>
                  <a:lnTo>
                    <a:pt x="198" y="1984"/>
                  </a:lnTo>
                  <a:lnTo>
                    <a:pt x="178" y="1942"/>
                  </a:lnTo>
                  <a:lnTo>
                    <a:pt x="162" y="1900"/>
                  </a:lnTo>
                  <a:lnTo>
                    <a:pt x="152" y="1856"/>
                  </a:lnTo>
                  <a:lnTo>
                    <a:pt x="146" y="1832"/>
                  </a:lnTo>
                  <a:lnTo>
                    <a:pt x="144" y="1810"/>
                  </a:lnTo>
                  <a:lnTo>
                    <a:pt x="142" y="1786"/>
                  </a:lnTo>
                  <a:lnTo>
                    <a:pt x="142" y="1762"/>
                  </a:lnTo>
                  <a:lnTo>
                    <a:pt x="142" y="1762"/>
                  </a:lnTo>
                  <a:lnTo>
                    <a:pt x="142" y="1734"/>
                  </a:lnTo>
                  <a:lnTo>
                    <a:pt x="144" y="1706"/>
                  </a:lnTo>
                  <a:lnTo>
                    <a:pt x="148" y="1680"/>
                  </a:lnTo>
                  <a:lnTo>
                    <a:pt x="154" y="1654"/>
                  </a:lnTo>
                  <a:lnTo>
                    <a:pt x="162" y="1628"/>
                  </a:lnTo>
                  <a:lnTo>
                    <a:pt x="170" y="1604"/>
                  </a:lnTo>
                  <a:lnTo>
                    <a:pt x="178" y="1580"/>
                  </a:lnTo>
                  <a:lnTo>
                    <a:pt x="190" y="1556"/>
                  </a:lnTo>
                  <a:lnTo>
                    <a:pt x="202" y="1534"/>
                  </a:lnTo>
                  <a:lnTo>
                    <a:pt x="216" y="1512"/>
                  </a:lnTo>
                  <a:lnTo>
                    <a:pt x="230" y="1492"/>
                  </a:lnTo>
                  <a:lnTo>
                    <a:pt x="244" y="1474"/>
                  </a:lnTo>
                  <a:lnTo>
                    <a:pt x="262" y="1454"/>
                  </a:lnTo>
                  <a:lnTo>
                    <a:pt x="278" y="1438"/>
                  </a:lnTo>
                  <a:lnTo>
                    <a:pt x="296" y="1422"/>
                  </a:lnTo>
                  <a:lnTo>
                    <a:pt x="316" y="1406"/>
                  </a:lnTo>
                  <a:lnTo>
                    <a:pt x="316" y="1406"/>
                  </a:lnTo>
                  <a:lnTo>
                    <a:pt x="288" y="1384"/>
                  </a:lnTo>
                  <a:lnTo>
                    <a:pt x="260" y="1358"/>
                  </a:lnTo>
                  <a:lnTo>
                    <a:pt x="236" y="1330"/>
                  </a:lnTo>
                  <a:lnTo>
                    <a:pt x="214" y="1298"/>
                  </a:lnTo>
                  <a:lnTo>
                    <a:pt x="194" y="1264"/>
                  </a:lnTo>
                  <a:lnTo>
                    <a:pt x="176" y="1228"/>
                  </a:lnTo>
                  <a:lnTo>
                    <a:pt x="162" y="1190"/>
                  </a:lnTo>
                  <a:lnTo>
                    <a:pt x="152" y="1150"/>
                  </a:lnTo>
                  <a:lnTo>
                    <a:pt x="330" y="1150"/>
                  </a:lnTo>
                  <a:lnTo>
                    <a:pt x="330" y="1762"/>
                  </a:lnTo>
                  <a:lnTo>
                    <a:pt x="330" y="1762"/>
                  </a:lnTo>
                  <a:lnTo>
                    <a:pt x="308" y="1772"/>
                  </a:lnTo>
                  <a:lnTo>
                    <a:pt x="290" y="1786"/>
                  </a:lnTo>
                  <a:lnTo>
                    <a:pt x="276" y="1802"/>
                  </a:lnTo>
                  <a:lnTo>
                    <a:pt x="266" y="1820"/>
                  </a:lnTo>
                  <a:lnTo>
                    <a:pt x="258" y="1838"/>
                  </a:lnTo>
                  <a:lnTo>
                    <a:pt x="254" y="1858"/>
                  </a:lnTo>
                  <a:lnTo>
                    <a:pt x="252" y="1878"/>
                  </a:lnTo>
                  <a:lnTo>
                    <a:pt x="254" y="1898"/>
                  </a:lnTo>
                  <a:lnTo>
                    <a:pt x="260" y="1918"/>
                  </a:lnTo>
                  <a:lnTo>
                    <a:pt x="268" y="1936"/>
                  </a:lnTo>
                  <a:lnTo>
                    <a:pt x="280" y="1952"/>
                  </a:lnTo>
                  <a:lnTo>
                    <a:pt x="292" y="1968"/>
                  </a:lnTo>
                  <a:lnTo>
                    <a:pt x="310" y="1980"/>
                  </a:lnTo>
                  <a:lnTo>
                    <a:pt x="328" y="1990"/>
                  </a:lnTo>
                  <a:lnTo>
                    <a:pt x="350" y="1996"/>
                  </a:lnTo>
                  <a:lnTo>
                    <a:pt x="374" y="1998"/>
                  </a:lnTo>
                  <a:lnTo>
                    <a:pt x="374" y="1998"/>
                  </a:lnTo>
                  <a:lnTo>
                    <a:pt x="398" y="1996"/>
                  </a:lnTo>
                  <a:lnTo>
                    <a:pt x="420" y="1990"/>
                  </a:lnTo>
                  <a:lnTo>
                    <a:pt x="438" y="1980"/>
                  </a:lnTo>
                  <a:lnTo>
                    <a:pt x="456" y="1968"/>
                  </a:lnTo>
                  <a:lnTo>
                    <a:pt x="470" y="1952"/>
                  </a:lnTo>
                  <a:lnTo>
                    <a:pt x="480" y="1936"/>
                  </a:lnTo>
                  <a:lnTo>
                    <a:pt x="488" y="1918"/>
                  </a:lnTo>
                  <a:lnTo>
                    <a:pt x="494" y="1898"/>
                  </a:lnTo>
                  <a:lnTo>
                    <a:pt x="496" y="1878"/>
                  </a:lnTo>
                  <a:lnTo>
                    <a:pt x="494" y="1858"/>
                  </a:lnTo>
                  <a:lnTo>
                    <a:pt x="490" y="1838"/>
                  </a:lnTo>
                  <a:lnTo>
                    <a:pt x="482" y="1820"/>
                  </a:lnTo>
                  <a:lnTo>
                    <a:pt x="472" y="1802"/>
                  </a:lnTo>
                  <a:lnTo>
                    <a:pt x="458" y="1786"/>
                  </a:lnTo>
                  <a:lnTo>
                    <a:pt x="440" y="1772"/>
                  </a:lnTo>
                  <a:lnTo>
                    <a:pt x="418" y="1762"/>
                  </a:lnTo>
                  <a:lnTo>
                    <a:pt x="418" y="1150"/>
                  </a:lnTo>
                  <a:lnTo>
                    <a:pt x="1026" y="1150"/>
                  </a:lnTo>
                  <a:lnTo>
                    <a:pt x="1026" y="1150"/>
                  </a:lnTo>
                  <a:lnTo>
                    <a:pt x="1036" y="1172"/>
                  </a:lnTo>
                  <a:lnTo>
                    <a:pt x="1050" y="1190"/>
                  </a:lnTo>
                  <a:lnTo>
                    <a:pt x="1066" y="1204"/>
                  </a:lnTo>
                  <a:lnTo>
                    <a:pt x="1084" y="1214"/>
                  </a:lnTo>
                  <a:lnTo>
                    <a:pt x="1102" y="1222"/>
                  </a:lnTo>
                  <a:lnTo>
                    <a:pt x="1122" y="1226"/>
                  </a:lnTo>
                  <a:lnTo>
                    <a:pt x="1142" y="1228"/>
                  </a:lnTo>
                  <a:lnTo>
                    <a:pt x="1162" y="1226"/>
                  </a:lnTo>
                  <a:lnTo>
                    <a:pt x="1182" y="1220"/>
                  </a:lnTo>
                  <a:lnTo>
                    <a:pt x="1200" y="1212"/>
                  </a:lnTo>
                  <a:lnTo>
                    <a:pt x="1216" y="1200"/>
                  </a:lnTo>
                  <a:lnTo>
                    <a:pt x="1232" y="1188"/>
                  </a:lnTo>
                  <a:lnTo>
                    <a:pt x="1244" y="1170"/>
                  </a:lnTo>
                  <a:lnTo>
                    <a:pt x="1254" y="1152"/>
                  </a:lnTo>
                  <a:lnTo>
                    <a:pt x="1260" y="1130"/>
                  </a:lnTo>
                  <a:lnTo>
                    <a:pt x="1262" y="1106"/>
                  </a:lnTo>
                  <a:lnTo>
                    <a:pt x="1262" y="1106"/>
                  </a:lnTo>
                  <a:lnTo>
                    <a:pt x="1260" y="1086"/>
                  </a:lnTo>
                  <a:lnTo>
                    <a:pt x="1256" y="1068"/>
                  </a:lnTo>
                  <a:lnTo>
                    <a:pt x="1248" y="1052"/>
                  </a:lnTo>
                  <a:lnTo>
                    <a:pt x="1240" y="1036"/>
                  </a:lnTo>
                  <a:lnTo>
                    <a:pt x="1228" y="1022"/>
                  </a:lnTo>
                  <a:lnTo>
                    <a:pt x="1216" y="1010"/>
                  </a:lnTo>
                  <a:lnTo>
                    <a:pt x="1200" y="1000"/>
                  </a:lnTo>
                  <a:lnTo>
                    <a:pt x="1184" y="992"/>
                  </a:lnTo>
                  <a:lnTo>
                    <a:pt x="1184" y="202"/>
                  </a:lnTo>
                  <a:lnTo>
                    <a:pt x="1184" y="202"/>
                  </a:lnTo>
                  <a:lnTo>
                    <a:pt x="1202" y="216"/>
                  </a:lnTo>
                  <a:lnTo>
                    <a:pt x="1220" y="234"/>
                  </a:lnTo>
                  <a:lnTo>
                    <a:pt x="1236" y="252"/>
                  </a:lnTo>
                  <a:lnTo>
                    <a:pt x="1252" y="272"/>
                  </a:lnTo>
                  <a:lnTo>
                    <a:pt x="1266" y="292"/>
                  </a:lnTo>
                  <a:lnTo>
                    <a:pt x="1280" y="314"/>
                  </a:lnTo>
                  <a:lnTo>
                    <a:pt x="1294" y="336"/>
                  </a:lnTo>
                  <a:lnTo>
                    <a:pt x="1304" y="360"/>
                  </a:lnTo>
                  <a:lnTo>
                    <a:pt x="1316" y="386"/>
                  </a:lnTo>
                  <a:lnTo>
                    <a:pt x="1324" y="412"/>
                  </a:lnTo>
                  <a:lnTo>
                    <a:pt x="1332" y="440"/>
                  </a:lnTo>
                  <a:lnTo>
                    <a:pt x="1338" y="466"/>
                  </a:lnTo>
                  <a:lnTo>
                    <a:pt x="1344" y="496"/>
                  </a:lnTo>
                  <a:lnTo>
                    <a:pt x="1348" y="524"/>
                  </a:lnTo>
                  <a:lnTo>
                    <a:pt x="1350" y="554"/>
                  </a:lnTo>
                  <a:lnTo>
                    <a:pt x="1350" y="584"/>
                  </a:lnTo>
                  <a:close/>
                  <a:moveTo>
                    <a:pt x="1096" y="624"/>
                  </a:moveTo>
                  <a:lnTo>
                    <a:pt x="1096" y="992"/>
                  </a:lnTo>
                  <a:lnTo>
                    <a:pt x="1096" y="992"/>
                  </a:lnTo>
                  <a:lnTo>
                    <a:pt x="1084" y="998"/>
                  </a:lnTo>
                  <a:lnTo>
                    <a:pt x="1074" y="1004"/>
                  </a:lnTo>
                  <a:lnTo>
                    <a:pt x="1064" y="1012"/>
                  </a:lnTo>
                  <a:lnTo>
                    <a:pt x="1054" y="1020"/>
                  </a:lnTo>
                  <a:lnTo>
                    <a:pt x="1046" y="1030"/>
                  </a:lnTo>
                  <a:lnTo>
                    <a:pt x="1038" y="1040"/>
                  </a:lnTo>
                  <a:lnTo>
                    <a:pt x="1032" y="1050"/>
                  </a:lnTo>
                  <a:lnTo>
                    <a:pt x="1026" y="1062"/>
                  </a:lnTo>
                  <a:lnTo>
                    <a:pt x="822" y="1062"/>
                  </a:lnTo>
                  <a:lnTo>
                    <a:pt x="822" y="952"/>
                  </a:lnTo>
                  <a:lnTo>
                    <a:pt x="822" y="952"/>
                  </a:lnTo>
                  <a:lnTo>
                    <a:pt x="844" y="940"/>
                  </a:lnTo>
                  <a:lnTo>
                    <a:pt x="862" y="928"/>
                  </a:lnTo>
                  <a:lnTo>
                    <a:pt x="876" y="912"/>
                  </a:lnTo>
                  <a:lnTo>
                    <a:pt x="888" y="894"/>
                  </a:lnTo>
                  <a:lnTo>
                    <a:pt x="894" y="876"/>
                  </a:lnTo>
                  <a:lnTo>
                    <a:pt x="898" y="856"/>
                  </a:lnTo>
                  <a:lnTo>
                    <a:pt x="900" y="836"/>
                  </a:lnTo>
                  <a:lnTo>
                    <a:pt x="898" y="816"/>
                  </a:lnTo>
                  <a:lnTo>
                    <a:pt x="892" y="796"/>
                  </a:lnTo>
                  <a:lnTo>
                    <a:pt x="884" y="778"/>
                  </a:lnTo>
                  <a:lnTo>
                    <a:pt x="874" y="760"/>
                  </a:lnTo>
                  <a:lnTo>
                    <a:pt x="860" y="746"/>
                  </a:lnTo>
                  <a:lnTo>
                    <a:pt x="842" y="734"/>
                  </a:lnTo>
                  <a:lnTo>
                    <a:pt x="824" y="724"/>
                  </a:lnTo>
                  <a:lnTo>
                    <a:pt x="802" y="718"/>
                  </a:lnTo>
                  <a:lnTo>
                    <a:pt x="778" y="716"/>
                  </a:lnTo>
                  <a:lnTo>
                    <a:pt x="778" y="716"/>
                  </a:lnTo>
                  <a:lnTo>
                    <a:pt x="754" y="718"/>
                  </a:lnTo>
                  <a:lnTo>
                    <a:pt x="732" y="724"/>
                  </a:lnTo>
                  <a:lnTo>
                    <a:pt x="714" y="734"/>
                  </a:lnTo>
                  <a:lnTo>
                    <a:pt x="698" y="746"/>
                  </a:lnTo>
                  <a:lnTo>
                    <a:pt x="684" y="760"/>
                  </a:lnTo>
                  <a:lnTo>
                    <a:pt x="672" y="778"/>
                  </a:lnTo>
                  <a:lnTo>
                    <a:pt x="664" y="796"/>
                  </a:lnTo>
                  <a:lnTo>
                    <a:pt x="658" y="816"/>
                  </a:lnTo>
                  <a:lnTo>
                    <a:pt x="656" y="836"/>
                  </a:lnTo>
                  <a:lnTo>
                    <a:pt x="658" y="856"/>
                  </a:lnTo>
                  <a:lnTo>
                    <a:pt x="662" y="876"/>
                  </a:lnTo>
                  <a:lnTo>
                    <a:pt x="670" y="894"/>
                  </a:lnTo>
                  <a:lnTo>
                    <a:pt x="680" y="912"/>
                  </a:lnTo>
                  <a:lnTo>
                    <a:pt x="694" y="928"/>
                  </a:lnTo>
                  <a:lnTo>
                    <a:pt x="712" y="940"/>
                  </a:lnTo>
                  <a:lnTo>
                    <a:pt x="734" y="952"/>
                  </a:lnTo>
                  <a:lnTo>
                    <a:pt x="734" y="1062"/>
                  </a:lnTo>
                  <a:lnTo>
                    <a:pt x="142" y="1062"/>
                  </a:lnTo>
                  <a:lnTo>
                    <a:pt x="142" y="1062"/>
                  </a:lnTo>
                  <a:lnTo>
                    <a:pt x="142" y="1034"/>
                  </a:lnTo>
                  <a:lnTo>
                    <a:pt x="144" y="1004"/>
                  </a:lnTo>
                  <a:lnTo>
                    <a:pt x="148" y="978"/>
                  </a:lnTo>
                  <a:lnTo>
                    <a:pt x="152" y="950"/>
                  </a:lnTo>
                  <a:lnTo>
                    <a:pt x="160" y="924"/>
                  </a:lnTo>
                  <a:lnTo>
                    <a:pt x="168" y="898"/>
                  </a:lnTo>
                  <a:lnTo>
                    <a:pt x="176" y="874"/>
                  </a:lnTo>
                  <a:lnTo>
                    <a:pt x="188" y="852"/>
                  </a:lnTo>
                  <a:lnTo>
                    <a:pt x="200" y="828"/>
                  </a:lnTo>
                  <a:lnTo>
                    <a:pt x="212" y="806"/>
                  </a:lnTo>
                  <a:lnTo>
                    <a:pt x="228" y="786"/>
                  </a:lnTo>
                  <a:lnTo>
                    <a:pt x="242" y="766"/>
                  </a:lnTo>
                  <a:lnTo>
                    <a:pt x="258" y="748"/>
                  </a:lnTo>
                  <a:lnTo>
                    <a:pt x="276" y="730"/>
                  </a:lnTo>
                  <a:lnTo>
                    <a:pt x="294" y="714"/>
                  </a:lnTo>
                  <a:lnTo>
                    <a:pt x="314" y="700"/>
                  </a:lnTo>
                  <a:lnTo>
                    <a:pt x="334" y="686"/>
                  </a:lnTo>
                  <a:lnTo>
                    <a:pt x="354" y="674"/>
                  </a:lnTo>
                  <a:lnTo>
                    <a:pt x="376" y="662"/>
                  </a:lnTo>
                  <a:lnTo>
                    <a:pt x="398" y="654"/>
                  </a:lnTo>
                  <a:lnTo>
                    <a:pt x="420" y="646"/>
                  </a:lnTo>
                  <a:lnTo>
                    <a:pt x="442" y="638"/>
                  </a:lnTo>
                  <a:lnTo>
                    <a:pt x="466" y="632"/>
                  </a:lnTo>
                  <a:lnTo>
                    <a:pt x="490" y="630"/>
                  </a:lnTo>
                  <a:lnTo>
                    <a:pt x="512" y="628"/>
                  </a:lnTo>
                  <a:lnTo>
                    <a:pt x="536" y="626"/>
                  </a:lnTo>
                  <a:lnTo>
                    <a:pt x="562" y="628"/>
                  </a:lnTo>
                  <a:lnTo>
                    <a:pt x="586" y="630"/>
                  </a:lnTo>
                  <a:lnTo>
                    <a:pt x="610" y="636"/>
                  </a:lnTo>
                  <a:lnTo>
                    <a:pt x="634" y="642"/>
                  </a:lnTo>
                  <a:lnTo>
                    <a:pt x="658" y="650"/>
                  </a:lnTo>
                  <a:lnTo>
                    <a:pt x="682" y="660"/>
                  </a:lnTo>
                  <a:lnTo>
                    <a:pt x="682" y="660"/>
                  </a:lnTo>
                  <a:lnTo>
                    <a:pt x="680" y="630"/>
                  </a:lnTo>
                  <a:lnTo>
                    <a:pt x="678" y="602"/>
                  </a:lnTo>
                  <a:lnTo>
                    <a:pt x="678" y="574"/>
                  </a:lnTo>
                  <a:lnTo>
                    <a:pt x="678" y="546"/>
                  </a:lnTo>
                  <a:lnTo>
                    <a:pt x="682" y="518"/>
                  </a:lnTo>
                  <a:lnTo>
                    <a:pt x="684" y="490"/>
                  </a:lnTo>
                  <a:lnTo>
                    <a:pt x="690" y="464"/>
                  </a:lnTo>
                  <a:lnTo>
                    <a:pt x="696" y="438"/>
                  </a:lnTo>
                  <a:lnTo>
                    <a:pt x="704" y="412"/>
                  </a:lnTo>
                  <a:lnTo>
                    <a:pt x="712" y="388"/>
                  </a:lnTo>
                  <a:lnTo>
                    <a:pt x="722" y="364"/>
                  </a:lnTo>
                  <a:lnTo>
                    <a:pt x="732" y="342"/>
                  </a:lnTo>
                  <a:lnTo>
                    <a:pt x="744" y="320"/>
                  </a:lnTo>
                  <a:lnTo>
                    <a:pt x="756" y="300"/>
                  </a:lnTo>
                  <a:lnTo>
                    <a:pt x="770" y="280"/>
                  </a:lnTo>
                  <a:lnTo>
                    <a:pt x="784" y="260"/>
                  </a:lnTo>
                  <a:lnTo>
                    <a:pt x="800" y="242"/>
                  </a:lnTo>
                  <a:lnTo>
                    <a:pt x="816" y="226"/>
                  </a:lnTo>
                  <a:lnTo>
                    <a:pt x="832" y="212"/>
                  </a:lnTo>
                  <a:lnTo>
                    <a:pt x="850" y="198"/>
                  </a:lnTo>
                  <a:lnTo>
                    <a:pt x="868" y="184"/>
                  </a:lnTo>
                  <a:lnTo>
                    <a:pt x="886" y="174"/>
                  </a:lnTo>
                  <a:lnTo>
                    <a:pt x="904" y="164"/>
                  </a:lnTo>
                  <a:lnTo>
                    <a:pt x="924" y="156"/>
                  </a:lnTo>
                  <a:lnTo>
                    <a:pt x="944" y="150"/>
                  </a:lnTo>
                  <a:lnTo>
                    <a:pt x="966" y="146"/>
                  </a:lnTo>
                  <a:lnTo>
                    <a:pt x="986" y="142"/>
                  </a:lnTo>
                  <a:lnTo>
                    <a:pt x="1008" y="140"/>
                  </a:lnTo>
                  <a:lnTo>
                    <a:pt x="1030" y="142"/>
                  </a:lnTo>
                  <a:lnTo>
                    <a:pt x="1052" y="144"/>
                  </a:lnTo>
                  <a:lnTo>
                    <a:pt x="1074" y="148"/>
                  </a:lnTo>
                  <a:lnTo>
                    <a:pt x="1096" y="154"/>
                  </a:lnTo>
                  <a:lnTo>
                    <a:pt x="1096" y="6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F12E2DD8-5EC6-2340-B13D-00B50C81A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4295" y="2590800"/>
              <a:ext cx="1334411" cy="2520156"/>
            </a:xfrm>
            <a:custGeom>
              <a:avLst/>
              <a:gdLst>
                <a:gd name="T0" fmla="*/ 1216 w 1490"/>
                <a:gd name="T1" fmla="*/ 2260 h 2814"/>
                <a:gd name="T2" fmla="*/ 1438 w 1490"/>
                <a:gd name="T3" fmla="*/ 2008 h 2814"/>
                <a:gd name="T4" fmla="*/ 1484 w 1490"/>
                <a:gd name="T5" fmla="*/ 1668 h 2814"/>
                <a:gd name="T6" fmla="*/ 1400 w 1490"/>
                <a:gd name="T7" fmla="*/ 1370 h 2814"/>
                <a:gd name="T8" fmla="*/ 1490 w 1490"/>
                <a:gd name="T9" fmla="*/ 1024 h 2814"/>
                <a:gd name="T10" fmla="*/ 1426 w 1490"/>
                <a:gd name="T11" fmla="*/ 780 h 2814"/>
                <a:gd name="T12" fmla="*/ 1274 w 1490"/>
                <a:gd name="T13" fmla="*/ 596 h 2814"/>
                <a:gd name="T14" fmla="*/ 1058 w 1490"/>
                <a:gd name="T15" fmla="*/ 496 h 2814"/>
                <a:gd name="T16" fmla="*/ 888 w 1490"/>
                <a:gd name="T17" fmla="*/ 288 h 2814"/>
                <a:gd name="T18" fmla="*/ 644 w 1490"/>
                <a:gd name="T19" fmla="*/ 34 h 2814"/>
                <a:gd name="T20" fmla="*/ 316 w 1490"/>
                <a:gd name="T21" fmla="*/ 36 h 2814"/>
                <a:gd name="T22" fmla="*/ 62 w 1490"/>
                <a:gd name="T23" fmla="*/ 294 h 2814"/>
                <a:gd name="T24" fmla="*/ 0 w 1490"/>
                <a:gd name="T25" fmla="*/ 2228 h 2814"/>
                <a:gd name="T26" fmla="*/ 50 w 1490"/>
                <a:gd name="T27" fmla="*/ 2490 h 2814"/>
                <a:gd name="T28" fmla="*/ 180 w 1490"/>
                <a:gd name="T29" fmla="*/ 2686 h 2814"/>
                <a:gd name="T30" fmla="*/ 364 w 1490"/>
                <a:gd name="T31" fmla="*/ 2796 h 2814"/>
                <a:gd name="T32" fmla="*/ 564 w 1490"/>
                <a:gd name="T33" fmla="*/ 2804 h 2814"/>
                <a:gd name="T34" fmla="*/ 870 w 1490"/>
                <a:gd name="T35" fmla="*/ 2562 h 2814"/>
                <a:gd name="T36" fmla="*/ 710 w 1490"/>
                <a:gd name="T37" fmla="*/ 1450 h 2814"/>
                <a:gd name="T38" fmla="*/ 866 w 1490"/>
                <a:gd name="T39" fmla="*/ 1520 h 2814"/>
                <a:gd name="T40" fmla="*/ 944 w 1490"/>
                <a:gd name="T41" fmla="*/ 1382 h 2814"/>
                <a:gd name="T42" fmla="*/ 806 w 1490"/>
                <a:gd name="T43" fmla="*/ 1286 h 2814"/>
                <a:gd name="T44" fmla="*/ 348 w 1490"/>
                <a:gd name="T45" fmla="*/ 712 h 2814"/>
                <a:gd name="T46" fmla="*/ 484 w 1490"/>
                <a:gd name="T47" fmla="*/ 788 h 2814"/>
                <a:gd name="T48" fmla="*/ 584 w 1490"/>
                <a:gd name="T49" fmla="*/ 668 h 2814"/>
                <a:gd name="T50" fmla="*/ 464 w 1490"/>
                <a:gd name="T51" fmla="*/ 548 h 2814"/>
                <a:gd name="T52" fmla="*/ 140 w 1490"/>
                <a:gd name="T53" fmla="*/ 584 h 2814"/>
                <a:gd name="T54" fmla="*/ 240 w 1490"/>
                <a:gd name="T55" fmla="*/ 270 h 2814"/>
                <a:gd name="T56" fmla="*/ 478 w 1490"/>
                <a:gd name="T57" fmla="*/ 140 h 2814"/>
                <a:gd name="T58" fmla="*/ 702 w 1490"/>
                <a:gd name="T59" fmla="*/ 252 h 2814"/>
                <a:gd name="T60" fmla="*/ 550 w 1490"/>
                <a:gd name="T61" fmla="*/ 1016 h 2814"/>
                <a:gd name="T62" fmla="*/ 414 w 1490"/>
                <a:gd name="T63" fmla="*/ 940 h 2814"/>
                <a:gd name="T64" fmla="*/ 314 w 1490"/>
                <a:gd name="T65" fmla="*/ 1060 h 2814"/>
                <a:gd name="T66" fmla="*/ 434 w 1490"/>
                <a:gd name="T67" fmla="*/ 1182 h 2814"/>
                <a:gd name="T68" fmla="*/ 888 w 1490"/>
                <a:gd name="T69" fmla="*/ 1016 h 2814"/>
                <a:gd name="T70" fmla="*/ 1044 w 1490"/>
                <a:gd name="T71" fmla="*/ 636 h 2814"/>
                <a:gd name="T72" fmla="*/ 1242 w 1490"/>
                <a:gd name="T73" fmla="*/ 758 h 2814"/>
                <a:gd name="T74" fmla="*/ 1350 w 1490"/>
                <a:gd name="T75" fmla="*/ 1052 h 2814"/>
                <a:gd name="T76" fmla="*/ 1302 w 1490"/>
                <a:gd name="T77" fmla="*/ 1258 h 2814"/>
                <a:gd name="T78" fmla="*/ 1176 w 1490"/>
                <a:gd name="T79" fmla="*/ 1406 h 2814"/>
                <a:gd name="T80" fmla="*/ 1162 w 1490"/>
                <a:gd name="T81" fmla="*/ 1664 h 2814"/>
                <a:gd name="T82" fmla="*/ 1238 w 1490"/>
                <a:gd name="T83" fmla="*/ 958 h 2814"/>
                <a:gd name="T84" fmla="*/ 1186 w 1490"/>
                <a:gd name="T85" fmla="*/ 838 h 2814"/>
                <a:gd name="T86" fmla="*/ 1082 w 1490"/>
                <a:gd name="T87" fmla="*/ 822 h 2814"/>
                <a:gd name="T88" fmla="*/ 996 w 1490"/>
                <a:gd name="T89" fmla="*/ 938 h 2814"/>
                <a:gd name="T90" fmla="*/ 1074 w 1490"/>
                <a:gd name="T91" fmla="*/ 1052 h 2814"/>
                <a:gd name="T92" fmla="*/ 370 w 1490"/>
                <a:gd name="T93" fmla="*/ 1586 h 2814"/>
                <a:gd name="T94" fmla="*/ 232 w 1490"/>
                <a:gd name="T95" fmla="*/ 1684 h 2814"/>
                <a:gd name="T96" fmla="*/ 292 w 1490"/>
                <a:gd name="T97" fmla="*/ 1814 h 2814"/>
                <a:gd name="T98" fmla="*/ 212 w 1490"/>
                <a:gd name="T99" fmla="*/ 2500 h 2814"/>
                <a:gd name="T100" fmla="*/ 142 w 1490"/>
                <a:gd name="T101" fmla="*/ 2260 h 2814"/>
                <a:gd name="T102" fmla="*/ 454 w 1490"/>
                <a:gd name="T103" fmla="*/ 1774 h 2814"/>
                <a:gd name="T104" fmla="*/ 604 w 1490"/>
                <a:gd name="T105" fmla="*/ 1920 h 2814"/>
                <a:gd name="T106" fmla="*/ 648 w 1490"/>
                <a:gd name="T107" fmla="*/ 2080 h 2814"/>
                <a:gd name="T108" fmla="*/ 808 w 1490"/>
                <a:gd name="T109" fmla="*/ 2052 h 2814"/>
                <a:gd name="T110" fmla="*/ 798 w 1490"/>
                <a:gd name="T111" fmla="*/ 1886 h 2814"/>
                <a:gd name="T112" fmla="*/ 1340 w 1490"/>
                <a:gd name="T113" fmla="*/ 1864 h 2814"/>
                <a:gd name="T114" fmla="*/ 1232 w 1490"/>
                <a:gd name="T115" fmla="*/ 2066 h 2814"/>
                <a:gd name="T116" fmla="*/ 1050 w 1490"/>
                <a:gd name="T117" fmla="*/ 2176 h 2814"/>
                <a:gd name="T118" fmla="*/ 834 w 1490"/>
                <a:gd name="T119" fmla="*/ 2164 h 2814"/>
                <a:gd name="T120" fmla="*/ 802 w 1490"/>
                <a:gd name="T121" fmla="*/ 2350 h 2814"/>
                <a:gd name="T122" fmla="*/ 706 w 1490"/>
                <a:gd name="T123" fmla="*/ 2554 h 2814"/>
                <a:gd name="T124" fmla="*/ 546 w 1490"/>
                <a:gd name="T125" fmla="*/ 2664 h 2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90" h="2814">
                  <a:moveTo>
                    <a:pt x="948" y="2326"/>
                  </a:moveTo>
                  <a:lnTo>
                    <a:pt x="948" y="2326"/>
                  </a:lnTo>
                  <a:lnTo>
                    <a:pt x="990" y="2326"/>
                  </a:lnTo>
                  <a:lnTo>
                    <a:pt x="1032" y="2322"/>
                  </a:lnTo>
                  <a:lnTo>
                    <a:pt x="1072" y="2316"/>
                  </a:lnTo>
                  <a:lnTo>
                    <a:pt x="1110" y="2306"/>
                  </a:lnTo>
                  <a:lnTo>
                    <a:pt x="1146" y="2292"/>
                  </a:lnTo>
                  <a:lnTo>
                    <a:pt x="1182" y="2278"/>
                  </a:lnTo>
                  <a:lnTo>
                    <a:pt x="1216" y="2260"/>
                  </a:lnTo>
                  <a:lnTo>
                    <a:pt x="1248" y="2238"/>
                  </a:lnTo>
                  <a:lnTo>
                    <a:pt x="1278" y="2216"/>
                  </a:lnTo>
                  <a:lnTo>
                    <a:pt x="1306" y="2192"/>
                  </a:lnTo>
                  <a:lnTo>
                    <a:pt x="1334" y="2166"/>
                  </a:lnTo>
                  <a:lnTo>
                    <a:pt x="1358" y="2136"/>
                  </a:lnTo>
                  <a:lnTo>
                    <a:pt x="1380" y="2106"/>
                  </a:lnTo>
                  <a:lnTo>
                    <a:pt x="1402" y="2076"/>
                  </a:lnTo>
                  <a:lnTo>
                    <a:pt x="1420" y="2042"/>
                  </a:lnTo>
                  <a:lnTo>
                    <a:pt x="1438" y="2008"/>
                  </a:lnTo>
                  <a:lnTo>
                    <a:pt x="1452" y="1972"/>
                  </a:lnTo>
                  <a:lnTo>
                    <a:pt x="1464" y="1936"/>
                  </a:lnTo>
                  <a:lnTo>
                    <a:pt x="1474" y="1900"/>
                  </a:lnTo>
                  <a:lnTo>
                    <a:pt x="1482" y="1862"/>
                  </a:lnTo>
                  <a:lnTo>
                    <a:pt x="1488" y="1824"/>
                  </a:lnTo>
                  <a:lnTo>
                    <a:pt x="1490" y="1784"/>
                  </a:lnTo>
                  <a:lnTo>
                    <a:pt x="1490" y="1746"/>
                  </a:lnTo>
                  <a:lnTo>
                    <a:pt x="1488" y="1706"/>
                  </a:lnTo>
                  <a:lnTo>
                    <a:pt x="1484" y="1668"/>
                  </a:lnTo>
                  <a:lnTo>
                    <a:pt x="1476" y="1628"/>
                  </a:lnTo>
                  <a:lnTo>
                    <a:pt x="1466" y="1590"/>
                  </a:lnTo>
                  <a:lnTo>
                    <a:pt x="1454" y="1552"/>
                  </a:lnTo>
                  <a:lnTo>
                    <a:pt x="1438" y="1514"/>
                  </a:lnTo>
                  <a:lnTo>
                    <a:pt x="1420" y="1478"/>
                  </a:lnTo>
                  <a:lnTo>
                    <a:pt x="1398" y="1442"/>
                  </a:lnTo>
                  <a:lnTo>
                    <a:pt x="1374" y="1406"/>
                  </a:lnTo>
                  <a:lnTo>
                    <a:pt x="1374" y="1406"/>
                  </a:lnTo>
                  <a:lnTo>
                    <a:pt x="1400" y="1370"/>
                  </a:lnTo>
                  <a:lnTo>
                    <a:pt x="1422" y="1330"/>
                  </a:lnTo>
                  <a:lnTo>
                    <a:pt x="1442" y="1288"/>
                  </a:lnTo>
                  <a:lnTo>
                    <a:pt x="1460" y="1244"/>
                  </a:lnTo>
                  <a:lnTo>
                    <a:pt x="1474" y="1198"/>
                  </a:lnTo>
                  <a:lnTo>
                    <a:pt x="1482" y="1150"/>
                  </a:lnTo>
                  <a:lnTo>
                    <a:pt x="1488" y="1102"/>
                  </a:lnTo>
                  <a:lnTo>
                    <a:pt x="1490" y="1052"/>
                  </a:lnTo>
                  <a:lnTo>
                    <a:pt x="1490" y="1052"/>
                  </a:lnTo>
                  <a:lnTo>
                    <a:pt x="1490" y="1024"/>
                  </a:lnTo>
                  <a:lnTo>
                    <a:pt x="1488" y="994"/>
                  </a:lnTo>
                  <a:lnTo>
                    <a:pt x="1484" y="966"/>
                  </a:lnTo>
                  <a:lnTo>
                    <a:pt x="1480" y="938"/>
                  </a:lnTo>
                  <a:lnTo>
                    <a:pt x="1474" y="910"/>
                  </a:lnTo>
                  <a:lnTo>
                    <a:pt x="1466" y="884"/>
                  </a:lnTo>
                  <a:lnTo>
                    <a:pt x="1458" y="856"/>
                  </a:lnTo>
                  <a:lnTo>
                    <a:pt x="1448" y="830"/>
                  </a:lnTo>
                  <a:lnTo>
                    <a:pt x="1438" y="806"/>
                  </a:lnTo>
                  <a:lnTo>
                    <a:pt x="1426" y="780"/>
                  </a:lnTo>
                  <a:lnTo>
                    <a:pt x="1412" y="756"/>
                  </a:lnTo>
                  <a:lnTo>
                    <a:pt x="1398" y="734"/>
                  </a:lnTo>
                  <a:lnTo>
                    <a:pt x="1384" y="712"/>
                  </a:lnTo>
                  <a:lnTo>
                    <a:pt x="1368" y="690"/>
                  </a:lnTo>
                  <a:lnTo>
                    <a:pt x="1350" y="668"/>
                  </a:lnTo>
                  <a:lnTo>
                    <a:pt x="1332" y="650"/>
                  </a:lnTo>
                  <a:lnTo>
                    <a:pt x="1314" y="630"/>
                  </a:lnTo>
                  <a:lnTo>
                    <a:pt x="1294" y="612"/>
                  </a:lnTo>
                  <a:lnTo>
                    <a:pt x="1274" y="596"/>
                  </a:lnTo>
                  <a:lnTo>
                    <a:pt x="1252" y="580"/>
                  </a:lnTo>
                  <a:lnTo>
                    <a:pt x="1230" y="564"/>
                  </a:lnTo>
                  <a:lnTo>
                    <a:pt x="1208" y="552"/>
                  </a:lnTo>
                  <a:lnTo>
                    <a:pt x="1184" y="540"/>
                  </a:lnTo>
                  <a:lnTo>
                    <a:pt x="1160" y="528"/>
                  </a:lnTo>
                  <a:lnTo>
                    <a:pt x="1136" y="518"/>
                  </a:lnTo>
                  <a:lnTo>
                    <a:pt x="1110" y="510"/>
                  </a:lnTo>
                  <a:lnTo>
                    <a:pt x="1084" y="502"/>
                  </a:lnTo>
                  <a:lnTo>
                    <a:pt x="1058" y="496"/>
                  </a:lnTo>
                  <a:lnTo>
                    <a:pt x="1032" y="492"/>
                  </a:lnTo>
                  <a:lnTo>
                    <a:pt x="1004" y="488"/>
                  </a:lnTo>
                  <a:lnTo>
                    <a:pt x="976" y="486"/>
                  </a:lnTo>
                  <a:lnTo>
                    <a:pt x="948" y="486"/>
                  </a:lnTo>
                  <a:lnTo>
                    <a:pt x="948" y="486"/>
                  </a:lnTo>
                  <a:lnTo>
                    <a:pt x="938" y="434"/>
                  </a:lnTo>
                  <a:lnTo>
                    <a:pt x="926" y="382"/>
                  </a:lnTo>
                  <a:lnTo>
                    <a:pt x="908" y="334"/>
                  </a:lnTo>
                  <a:lnTo>
                    <a:pt x="888" y="288"/>
                  </a:lnTo>
                  <a:lnTo>
                    <a:pt x="888" y="288"/>
                  </a:lnTo>
                  <a:lnTo>
                    <a:pt x="864" y="242"/>
                  </a:lnTo>
                  <a:lnTo>
                    <a:pt x="838" y="200"/>
                  </a:lnTo>
                  <a:lnTo>
                    <a:pt x="808" y="162"/>
                  </a:lnTo>
                  <a:lnTo>
                    <a:pt x="778" y="128"/>
                  </a:lnTo>
                  <a:lnTo>
                    <a:pt x="748" y="100"/>
                  </a:lnTo>
                  <a:lnTo>
                    <a:pt x="714" y="74"/>
                  </a:lnTo>
                  <a:lnTo>
                    <a:pt x="680" y="52"/>
                  </a:lnTo>
                  <a:lnTo>
                    <a:pt x="644" y="34"/>
                  </a:lnTo>
                  <a:lnTo>
                    <a:pt x="608" y="20"/>
                  </a:lnTo>
                  <a:lnTo>
                    <a:pt x="572" y="10"/>
                  </a:lnTo>
                  <a:lnTo>
                    <a:pt x="536" y="4"/>
                  </a:lnTo>
                  <a:lnTo>
                    <a:pt x="498" y="0"/>
                  </a:lnTo>
                  <a:lnTo>
                    <a:pt x="462" y="2"/>
                  </a:lnTo>
                  <a:lnTo>
                    <a:pt x="424" y="6"/>
                  </a:lnTo>
                  <a:lnTo>
                    <a:pt x="388" y="12"/>
                  </a:lnTo>
                  <a:lnTo>
                    <a:pt x="352" y="24"/>
                  </a:lnTo>
                  <a:lnTo>
                    <a:pt x="316" y="36"/>
                  </a:lnTo>
                  <a:lnTo>
                    <a:pt x="282" y="54"/>
                  </a:lnTo>
                  <a:lnTo>
                    <a:pt x="248" y="74"/>
                  </a:lnTo>
                  <a:lnTo>
                    <a:pt x="216" y="96"/>
                  </a:lnTo>
                  <a:lnTo>
                    <a:pt x="186" y="122"/>
                  </a:lnTo>
                  <a:lnTo>
                    <a:pt x="156" y="152"/>
                  </a:lnTo>
                  <a:lnTo>
                    <a:pt x="130" y="184"/>
                  </a:lnTo>
                  <a:lnTo>
                    <a:pt x="104" y="218"/>
                  </a:lnTo>
                  <a:lnTo>
                    <a:pt x="82" y="256"/>
                  </a:lnTo>
                  <a:lnTo>
                    <a:pt x="62" y="294"/>
                  </a:lnTo>
                  <a:lnTo>
                    <a:pt x="44" y="338"/>
                  </a:lnTo>
                  <a:lnTo>
                    <a:pt x="28" y="382"/>
                  </a:lnTo>
                  <a:lnTo>
                    <a:pt x="16" y="430"/>
                  </a:lnTo>
                  <a:lnTo>
                    <a:pt x="8" y="478"/>
                  </a:lnTo>
                  <a:lnTo>
                    <a:pt x="2" y="530"/>
                  </a:lnTo>
                  <a:lnTo>
                    <a:pt x="0" y="584"/>
                  </a:lnTo>
                  <a:lnTo>
                    <a:pt x="0" y="712"/>
                  </a:lnTo>
                  <a:lnTo>
                    <a:pt x="0" y="2228"/>
                  </a:lnTo>
                  <a:lnTo>
                    <a:pt x="0" y="2228"/>
                  </a:lnTo>
                  <a:lnTo>
                    <a:pt x="2" y="2260"/>
                  </a:lnTo>
                  <a:lnTo>
                    <a:pt x="4" y="2292"/>
                  </a:lnTo>
                  <a:lnTo>
                    <a:pt x="6" y="2322"/>
                  </a:lnTo>
                  <a:lnTo>
                    <a:pt x="10" y="2352"/>
                  </a:lnTo>
                  <a:lnTo>
                    <a:pt x="16" y="2380"/>
                  </a:lnTo>
                  <a:lnTo>
                    <a:pt x="24" y="2408"/>
                  </a:lnTo>
                  <a:lnTo>
                    <a:pt x="32" y="2436"/>
                  </a:lnTo>
                  <a:lnTo>
                    <a:pt x="40" y="2464"/>
                  </a:lnTo>
                  <a:lnTo>
                    <a:pt x="50" y="2490"/>
                  </a:lnTo>
                  <a:lnTo>
                    <a:pt x="62" y="2514"/>
                  </a:lnTo>
                  <a:lnTo>
                    <a:pt x="74" y="2538"/>
                  </a:lnTo>
                  <a:lnTo>
                    <a:pt x="86" y="2562"/>
                  </a:lnTo>
                  <a:lnTo>
                    <a:pt x="100" y="2586"/>
                  </a:lnTo>
                  <a:lnTo>
                    <a:pt x="114" y="2608"/>
                  </a:lnTo>
                  <a:lnTo>
                    <a:pt x="130" y="2628"/>
                  </a:lnTo>
                  <a:lnTo>
                    <a:pt x="146" y="2648"/>
                  </a:lnTo>
                  <a:lnTo>
                    <a:pt x="164" y="2668"/>
                  </a:lnTo>
                  <a:lnTo>
                    <a:pt x="180" y="2686"/>
                  </a:lnTo>
                  <a:lnTo>
                    <a:pt x="198" y="2702"/>
                  </a:lnTo>
                  <a:lnTo>
                    <a:pt x="218" y="2718"/>
                  </a:lnTo>
                  <a:lnTo>
                    <a:pt x="238" y="2732"/>
                  </a:lnTo>
                  <a:lnTo>
                    <a:pt x="258" y="2746"/>
                  </a:lnTo>
                  <a:lnTo>
                    <a:pt x="278" y="2758"/>
                  </a:lnTo>
                  <a:lnTo>
                    <a:pt x="298" y="2770"/>
                  </a:lnTo>
                  <a:lnTo>
                    <a:pt x="320" y="2780"/>
                  </a:lnTo>
                  <a:lnTo>
                    <a:pt x="342" y="2788"/>
                  </a:lnTo>
                  <a:lnTo>
                    <a:pt x="364" y="2796"/>
                  </a:lnTo>
                  <a:lnTo>
                    <a:pt x="386" y="2802"/>
                  </a:lnTo>
                  <a:lnTo>
                    <a:pt x="408" y="2808"/>
                  </a:lnTo>
                  <a:lnTo>
                    <a:pt x="432" y="2810"/>
                  </a:lnTo>
                  <a:lnTo>
                    <a:pt x="454" y="2812"/>
                  </a:lnTo>
                  <a:lnTo>
                    <a:pt x="478" y="2814"/>
                  </a:lnTo>
                  <a:lnTo>
                    <a:pt x="478" y="2814"/>
                  </a:lnTo>
                  <a:lnTo>
                    <a:pt x="500" y="2812"/>
                  </a:lnTo>
                  <a:lnTo>
                    <a:pt x="522" y="2810"/>
                  </a:lnTo>
                  <a:lnTo>
                    <a:pt x="564" y="2804"/>
                  </a:lnTo>
                  <a:lnTo>
                    <a:pt x="606" y="2792"/>
                  </a:lnTo>
                  <a:lnTo>
                    <a:pt x="646" y="2776"/>
                  </a:lnTo>
                  <a:lnTo>
                    <a:pt x="684" y="2756"/>
                  </a:lnTo>
                  <a:lnTo>
                    <a:pt x="720" y="2732"/>
                  </a:lnTo>
                  <a:lnTo>
                    <a:pt x="754" y="2704"/>
                  </a:lnTo>
                  <a:lnTo>
                    <a:pt x="788" y="2674"/>
                  </a:lnTo>
                  <a:lnTo>
                    <a:pt x="818" y="2640"/>
                  </a:lnTo>
                  <a:lnTo>
                    <a:pt x="844" y="2602"/>
                  </a:lnTo>
                  <a:lnTo>
                    <a:pt x="870" y="2562"/>
                  </a:lnTo>
                  <a:lnTo>
                    <a:pt x="892" y="2520"/>
                  </a:lnTo>
                  <a:lnTo>
                    <a:pt x="910" y="2474"/>
                  </a:lnTo>
                  <a:lnTo>
                    <a:pt x="926" y="2426"/>
                  </a:lnTo>
                  <a:lnTo>
                    <a:pt x="940" y="2378"/>
                  </a:lnTo>
                  <a:lnTo>
                    <a:pt x="948" y="2326"/>
                  </a:lnTo>
                  <a:close/>
                  <a:moveTo>
                    <a:pt x="140" y="2228"/>
                  </a:moveTo>
                  <a:lnTo>
                    <a:pt x="140" y="1450"/>
                  </a:lnTo>
                  <a:lnTo>
                    <a:pt x="710" y="1450"/>
                  </a:lnTo>
                  <a:lnTo>
                    <a:pt x="710" y="1450"/>
                  </a:lnTo>
                  <a:lnTo>
                    <a:pt x="720" y="1472"/>
                  </a:lnTo>
                  <a:lnTo>
                    <a:pt x="734" y="1490"/>
                  </a:lnTo>
                  <a:lnTo>
                    <a:pt x="750" y="1504"/>
                  </a:lnTo>
                  <a:lnTo>
                    <a:pt x="768" y="1516"/>
                  </a:lnTo>
                  <a:lnTo>
                    <a:pt x="786" y="1524"/>
                  </a:lnTo>
                  <a:lnTo>
                    <a:pt x="806" y="1528"/>
                  </a:lnTo>
                  <a:lnTo>
                    <a:pt x="826" y="1528"/>
                  </a:lnTo>
                  <a:lnTo>
                    <a:pt x="846" y="1526"/>
                  </a:lnTo>
                  <a:lnTo>
                    <a:pt x="866" y="1520"/>
                  </a:lnTo>
                  <a:lnTo>
                    <a:pt x="884" y="1512"/>
                  </a:lnTo>
                  <a:lnTo>
                    <a:pt x="900" y="1502"/>
                  </a:lnTo>
                  <a:lnTo>
                    <a:pt x="916" y="1488"/>
                  </a:lnTo>
                  <a:lnTo>
                    <a:pt x="928" y="1472"/>
                  </a:lnTo>
                  <a:lnTo>
                    <a:pt x="938" y="1452"/>
                  </a:lnTo>
                  <a:lnTo>
                    <a:pt x="944" y="1430"/>
                  </a:lnTo>
                  <a:lnTo>
                    <a:pt x="946" y="1406"/>
                  </a:lnTo>
                  <a:lnTo>
                    <a:pt x="946" y="1406"/>
                  </a:lnTo>
                  <a:lnTo>
                    <a:pt x="944" y="1382"/>
                  </a:lnTo>
                  <a:lnTo>
                    <a:pt x="938" y="1362"/>
                  </a:lnTo>
                  <a:lnTo>
                    <a:pt x="928" y="1342"/>
                  </a:lnTo>
                  <a:lnTo>
                    <a:pt x="916" y="1326"/>
                  </a:lnTo>
                  <a:lnTo>
                    <a:pt x="900" y="1312"/>
                  </a:lnTo>
                  <a:lnTo>
                    <a:pt x="884" y="1300"/>
                  </a:lnTo>
                  <a:lnTo>
                    <a:pt x="866" y="1292"/>
                  </a:lnTo>
                  <a:lnTo>
                    <a:pt x="846" y="1288"/>
                  </a:lnTo>
                  <a:lnTo>
                    <a:pt x="826" y="1286"/>
                  </a:lnTo>
                  <a:lnTo>
                    <a:pt x="806" y="1286"/>
                  </a:lnTo>
                  <a:lnTo>
                    <a:pt x="786" y="1290"/>
                  </a:lnTo>
                  <a:lnTo>
                    <a:pt x="768" y="1298"/>
                  </a:lnTo>
                  <a:lnTo>
                    <a:pt x="750" y="1308"/>
                  </a:lnTo>
                  <a:lnTo>
                    <a:pt x="734" y="1324"/>
                  </a:lnTo>
                  <a:lnTo>
                    <a:pt x="720" y="1342"/>
                  </a:lnTo>
                  <a:lnTo>
                    <a:pt x="710" y="1362"/>
                  </a:lnTo>
                  <a:lnTo>
                    <a:pt x="140" y="1362"/>
                  </a:lnTo>
                  <a:lnTo>
                    <a:pt x="140" y="712"/>
                  </a:lnTo>
                  <a:lnTo>
                    <a:pt x="348" y="712"/>
                  </a:lnTo>
                  <a:lnTo>
                    <a:pt x="348" y="712"/>
                  </a:lnTo>
                  <a:lnTo>
                    <a:pt x="358" y="734"/>
                  </a:lnTo>
                  <a:lnTo>
                    <a:pt x="372" y="752"/>
                  </a:lnTo>
                  <a:lnTo>
                    <a:pt x="388" y="766"/>
                  </a:lnTo>
                  <a:lnTo>
                    <a:pt x="406" y="778"/>
                  </a:lnTo>
                  <a:lnTo>
                    <a:pt x="424" y="786"/>
                  </a:lnTo>
                  <a:lnTo>
                    <a:pt x="444" y="790"/>
                  </a:lnTo>
                  <a:lnTo>
                    <a:pt x="464" y="790"/>
                  </a:lnTo>
                  <a:lnTo>
                    <a:pt x="484" y="788"/>
                  </a:lnTo>
                  <a:lnTo>
                    <a:pt x="504" y="784"/>
                  </a:lnTo>
                  <a:lnTo>
                    <a:pt x="522" y="774"/>
                  </a:lnTo>
                  <a:lnTo>
                    <a:pt x="538" y="764"/>
                  </a:lnTo>
                  <a:lnTo>
                    <a:pt x="554" y="750"/>
                  </a:lnTo>
                  <a:lnTo>
                    <a:pt x="566" y="734"/>
                  </a:lnTo>
                  <a:lnTo>
                    <a:pt x="576" y="714"/>
                  </a:lnTo>
                  <a:lnTo>
                    <a:pt x="582" y="692"/>
                  </a:lnTo>
                  <a:lnTo>
                    <a:pt x="584" y="668"/>
                  </a:lnTo>
                  <a:lnTo>
                    <a:pt x="584" y="668"/>
                  </a:lnTo>
                  <a:lnTo>
                    <a:pt x="582" y="644"/>
                  </a:lnTo>
                  <a:lnTo>
                    <a:pt x="576" y="624"/>
                  </a:lnTo>
                  <a:lnTo>
                    <a:pt x="566" y="604"/>
                  </a:lnTo>
                  <a:lnTo>
                    <a:pt x="554" y="588"/>
                  </a:lnTo>
                  <a:lnTo>
                    <a:pt x="538" y="574"/>
                  </a:lnTo>
                  <a:lnTo>
                    <a:pt x="522" y="562"/>
                  </a:lnTo>
                  <a:lnTo>
                    <a:pt x="504" y="554"/>
                  </a:lnTo>
                  <a:lnTo>
                    <a:pt x="484" y="550"/>
                  </a:lnTo>
                  <a:lnTo>
                    <a:pt x="464" y="548"/>
                  </a:lnTo>
                  <a:lnTo>
                    <a:pt x="444" y="548"/>
                  </a:lnTo>
                  <a:lnTo>
                    <a:pt x="424" y="552"/>
                  </a:lnTo>
                  <a:lnTo>
                    <a:pt x="406" y="560"/>
                  </a:lnTo>
                  <a:lnTo>
                    <a:pt x="388" y="570"/>
                  </a:lnTo>
                  <a:lnTo>
                    <a:pt x="372" y="586"/>
                  </a:lnTo>
                  <a:lnTo>
                    <a:pt x="358" y="604"/>
                  </a:lnTo>
                  <a:lnTo>
                    <a:pt x="348" y="624"/>
                  </a:lnTo>
                  <a:lnTo>
                    <a:pt x="140" y="624"/>
                  </a:lnTo>
                  <a:lnTo>
                    <a:pt x="140" y="584"/>
                  </a:lnTo>
                  <a:lnTo>
                    <a:pt x="140" y="584"/>
                  </a:lnTo>
                  <a:lnTo>
                    <a:pt x="142" y="540"/>
                  </a:lnTo>
                  <a:lnTo>
                    <a:pt x="148" y="496"/>
                  </a:lnTo>
                  <a:lnTo>
                    <a:pt x="156" y="452"/>
                  </a:lnTo>
                  <a:lnTo>
                    <a:pt x="168" y="412"/>
                  </a:lnTo>
                  <a:lnTo>
                    <a:pt x="182" y="374"/>
                  </a:lnTo>
                  <a:lnTo>
                    <a:pt x="198" y="336"/>
                  </a:lnTo>
                  <a:lnTo>
                    <a:pt x="218" y="302"/>
                  </a:lnTo>
                  <a:lnTo>
                    <a:pt x="240" y="270"/>
                  </a:lnTo>
                  <a:lnTo>
                    <a:pt x="264" y="242"/>
                  </a:lnTo>
                  <a:lnTo>
                    <a:pt x="290" y="216"/>
                  </a:lnTo>
                  <a:lnTo>
                    <a:pt x="318" y="194"/>
                  </a:lnTo>
                  <a:lnTo>
                    <a:pt x="346" y="176"/>
                  </a:lnTo>
                  <a:lnTo>
                    <a:pt x="378" y="160"/>
                  </a:lnTo>
                  <a:lnTo>
                    <a:pt x="410" y="150"/>
                  </a:lnTo>
                  <a:lnTo>
                    <a:pt x="444" y="142"/>
                  </a:lnTo>
                  <a:lnTo>
                    <a:pt x="478" y="140"/>
                  </a:lnTo>
                  <a:lnTo>
                    <a:pt x="478" y="140"/>
                  </a:lnTo>
                  <a:lnTo>
                    <a:pt x="506" y="142"/>
                  </a:lnTo>
                  <a:lnTo>
                    <a:pt x="534" y="146"/>
                  </a:lnTo>
                  <a:lnTo>
                    <a:pt x="560" y="154"/>
                  </a:lnTo>
                  <a:lnTo>
                    <a:pt x="586" y="164"/>
                  </a:lnTo>
                  <a:lnTo>
                    <a:pt x="612" y="178"/>
                  </a:lnTo>
                  <a:lnTo>
                    <a:pt x="636" y="192"/>
                  </a:lnTo>
                  <a:lnTo>
                    <a:pt x="660" y="210"/>
                  </a:lnTo>
                  <a:lnTo>
                    <a:pt x="680" y="230"/>
                  </a:lnTo>
                  <a:lnTo>
                    <a:pt x="702" y="252"/>
                  </a:lnTo>
                  <a:lnTo>
                    <a:pt x="720" y="278"/>
                  </a:lnTo>
                  <a:lnTo>
                    <a:pt x="738" y="304"/>
                  </a:lnTo>
                  <a:lnTo>
                    <a:pt x="754" y="332"/>
                  </a:lnTo>
                  <a:lnTo>
                    <a:pt x="768" y="360"/>
                  </a:lnTo>
                  <a:lnTo>
                    <a:pt x="780" y="392"/>
                  </a:lnTo>
                  <a:lnTo>
                    <a:pt x="792" y="424"/>
                  </a:lnTo>
                  <a:lnTo>
                    <a:pt x="800" y="458"/>
                  </a:lnTo>
                  <a:lnTo>
                    <a:pt x="800" y="1016"/>
                  </a:lnTo>
                  <a:lnTo>
                    <a:pt x="550" y="1016"/>
                  </a:lnTo>
                  <a:lnTo>
                    <a:pt x="550" y="1016"/>
                  </a:lnTo>
                  <a:lnTo>
                    <a:pt x="540" y="994"/>
                  </a:lnTo>
                  <a:lnTo>
                    <a:pt x="526" y="976"/>
                  </a:lnTo>
                  <a:lnTo>
                    <a:pt x="510" y="962"/>
                  </a:lnTo>
                  <a:lnTo>
                    <a:pt x="492" y="952"/>
                  </a:lnTo>
                  <a:lnTo>
                    <a:pt x="474" y="944"/>
                  </a:lnTo>
                  <a:lnTo>
                    <a:pt x="454" y="940"/>
                  </a:lnTo>
                  <a:lnTo>
                    <a:pt x="434" y="938"/>
                  </a:lnTo>
                  <a:lnTo>
                    <a:pt x="414" y="940"/>
                  </a:lnTo>
                  <a:lnTo>
                    <a:pt x="394" y="946"/>
                  </a:lnTo>
                  <a:lnTo>
                    <a:pt x="376" y="954"/>
                  </a:lnTo>
                  <a:lnTo>
                    <a:pt x="360" y="966"/>
                  </a:lnTo>
                  <a:lnTo>
                    <a:pt x="344" y="980"/>
                  </a:lnTo>
                  <a:lnTo>
                    <a:pt x="332" y="996"/>
                  </a:lnTo>
                  <a:lnTo>
                    <a:pt x="322" y="1014"/>
                  </a:lnTo>
                  <a:lnTo>
                    <a:pt x="316" y="1036"/>
                  </a:lnTo>
                  <a:lnTo>
                    <a:pt x="314" y="1060"/>
                  </a:lnTo>
                  <a:lnTo>
                    <a:pt x="314" y="1060"/>
                  </a:lnTo>
                  <a:lnTo>
                    <a:pt x="316" y="1084"/>
                  </a:lnTo>
                  <a:lnTo>
                    <a:pt x="322" y="1106"/>
                  </a:lnTo>
                  <a:lnTo>
                    <a:pt x="332" y="1124"/>
                  </a:lnTo>
                  <a:lnTo>
                    <a:pt x="344" y="1142"/>
                  </a:lnTo>
                  <a:lnTo>
                    <a:pt x="360" y="1156"/>
                  </a:lnTo>
                  <a:lnTo>
                    <a:pt x="376" y="1166"/>
                  </a:lnTo>
                  <a:lnTo>
                    <a:pt x="394" y="1174"/>
                  </a:lnTo>
                  <a:lnTo>
                    <a:pt x="414" y="1180"/>
                  </a:lnTo>
                  <a:lnTo>
                    <a:pt x="434" y="1182"/>
                  </a:lnTo>
                  <a:lnTo>
                    <a:pt x="454" y="1180"/>
                  </a:lnTo>
                  <a:lnTo>
                    <a:pt x="474" y="1176"/>
                  </a:lnTo>
                  <a:lnTo>
                    <a:pt x="492" y="1170"/>
                  </a:lnTo>
                  <a:lnTo>
                    <a:pt x="510" y="1158"/>
                  </a:lnTo>
                  <a:lnTo>
                    <a:pt x="526" y="1144"/>
                  </a:lnTo>
                  <a:lnTo>
                    <a:pt x="540" y="1126"/>
                  </a:lnTo>
                  <a:lnTo>
                    <a:pt x="550" y="1104"/>
                  </a:lnTo>
                  <a:lnTo>
                    <a:pt x="888" y="1104"/>
                  </a:lnTo>
                  <a:lnTo>
                    <a:pt x="888" y="1016"/>
                  </a:lnTo>
                  <a:lnTo>
                    <a:pt x="888" y="634"/>
                  </a:lnTo>
                  <a:lnTo>
                    <a:pt x="888" y="634"/>
                  </a:lnTo>
                  <a:lnTo>
                    <a:pt x="912" y="630"/>
                  </a:lnTo>
                  <a:lnTo>
                    <a:pt x="934" y="628"/>
                  </a:lnTo>
                  <a:lnTo>
                    <a:pt x="956" y="626"/>
                  </a:lnTo>
                  <a:lnTo>
                    <a:pt x="980" y="628"/>
                  </a:lnTo>
                  <a:lnTo>
                    <a:pt x="1002" y="630"/>
                  </a:lnTo>
                  <a:lnTo>
                    <a:pt x="1024" y="632"/>
                  </a:lnTo>
                  <a:lnTo>
                    <a:pt x="1044" y="636"/>
                  </a:lnTo>
                  <a:lnTo>
                    <a:pt x="1066" y="642"/>
                  </a:lnTo>
                  <a:lnTo>
                    <a:pt x="1086" y="650"/>
                  </a:lnTo>
                  <a:lnTo>
                    <a:pt x="1106" y="658"/>
                  </a:lnTo>
                  <a:lnTo>
                    <a:pt x="1124" y="666"/>
                  </a:lnTo>
                  <a:lnTo>
                    <a:pt x="1144" y="676"/>
                  </a:lnTo>
                  <a:lnTo>
                    <a:pt x="1162" y="688"/>
                  </a:lnTo>
                  <a:lnTo>
                    <a:pt x="1180" y="700"/>
                  </a:lnTo>
                  <a:lnTo>
                    <a:pt x="1212" y="728"/>
                  </a:lnTo>
                  <a:lnTo>
                    <a:pt x="1242" y="758"/>
                  </a:lnTo>
                  <a:lnTo>
                    <a:pt x="1270" y="794"/>
                  </a:lnTo>
                  <a:lnTo>
                    <a:pt x="1294" y="830"/>
                  </a:lnTo>
                  <a:lnTo>
                    <a:pt x="1314" y="872"/>
                  </a:lnTo>
                  <a:lnTo>
                    <a:pt x="1330" y="914"/>
                  </a:lnTo>
                  <a:lnTo>
                    <a:pt x="1340" y="958"/>
                  </a:lnTo>
                  <a:lnTo>
                    <a:pt x="1344" y="982"/>
                  </a:lnTo>
                  <a:lnTo>
                    <a:pt x="1348" y="1004"/>
                  </a:lnTo>
                  <a:lnTo>
                    <a:pt x="1350" y="1028"/>
                  </a:lnTo>
                  <a:lnTo>
                    <a:pt x="1350" y="1052"/>
                  </a:lnTo>
                  <a:lnTo>
                    <a:pt x="1350" y="1052"/>
                  </a:lnTo>
                  <a:lnTo>
                    <a:pt x="1350" y="1080"/>
                  </a:lnTo>
                  <a:lnTo>
                    <a:pt x="1348" y="1108"/>
                  </a:lnTo>
                  <a:lnTo>
                    <a:pt x="1344" y="1134"/>
                  </a:lnTo>
                  <a:lnTo>
                    <a:pt x="1338" y="1160"/>
                  </a:lnTo>
                  <a:lnTo>
                    <a:pt x="1330" y="1186"/>
                  </a:lnTo>
                  <a:lnTo>
                    <a:pt x="1322" y="1210"/>
                  </a:lnTo>
                  <a:lnTo>
                    <a:pt x="1312" y="1234"/>
                  </a:lnTo>
                  <a:lnTo>
                    <a:pt x="1302" y="1258"/>
                  </a:lnTo>
                  <a:lnTo>
                    <a:pt x="1290" y="1280"/>
                  </a:lnTo>
                  <a:lnTo>
                    <a:pt x="1276" y="1300"/>
                  </a:lnTo>
                  <a:lnTo>
                    <a:pt x="1262" y="1322"/>
                  </a:lnTo>
                  <a:lnTo>
                    <a:pt x="1246" y="1340"/>
                  </a:lnTo>
                  <a:lnTo>
                    <a:pt x="1230" y="1358"/>
                  </a:lnTo>
                  <a:lnTo>
                    <a:pt x="1214" y="1376"/>
                  </a:lnTo>
                  <a:lnTo>
                    <a:pt x="1196" y="1392"/>
                  </a:lnTo>
                  <a:lnTo>
                    <a:pt x="1176" y="1406"/>
                  </a:lnTo>
                  <a:lnTo>
                    <a:pt x="1176" y="1406"/>
                  </a:lnTo>
                  <a:lnTo>
                    <a:pt x="1204" y="1430"/>
                  </a:lnTo>
                  <a:lnTo>
                    <a:pt x="1232" y="1456"/>
                  </a:lnTo>
                  <a:lnTo>
                    <a:pt x="1256" y="1484"/>
                  </a:lnTo>
                  <a:lnTo>
                    <a:pt x="1278" y="1516"/>
                  </a:lnTo>
                  <a:lnTo>
                    <a:pt x="1298" y="1550"/>
                  </a:lnTo>
                  <a:lnTo>
                    <a:pt x="1316" y="1586"/>
                  </a:lnTo>
                  <a:lnTo>
                    <a:pt x="1330" y="1624"/>
                  </a:lnTo>
                  <a:lnTo>
                    <a:pt x="1340" y="1664"/>
                  </a:lnTo>
                  <a:lnTo>
                    <a:pt x="1162" y="1664"/>
                  </a:lnTo>
                  <a:lnTo>
                    <a:pt x="1162" y="1052"/>
                  </a:lnTo>
                  <a:lnTo>
                    <a:pt x="1162" y="1052"/>
                  </a:lnTo>
                  <a:lnTo>
                    <a:pt x="1178" y="1044"/>
                  </a:lnTo>
                  <a:lnTo>
                    <a:pt x="1194" y="1034"/>
                  </a:lnTo>
                  <a:lnTo>
                    <a:pt x="1206" y="1022"/>
                  </a:lnTo>
                  <a:lnTo>
                    <a:pt x="1218" y="1008"/>
                  </a:lnTo>
                  <a:lnTo>
                    <a:pt x="1228" y="992"/>
                  </a:lnTo>
                  <a:lnTo>
                    <a:pt x="1234" y="976"/>
                  </a:lnTo>
                  <a:lnTo>
                    <a:pt x="1238" y="958"/>
                  </a:lnTo>
                  <a:lnTo>
                    <a:pt x="1240" y="938"/>
                  </a:lnTo>
                  <a:lnTo>
                    <a:pt x="1240" y="938"/>
                  </a:lnTo>
                  <a:lnTo>
                    <a:pt x="1240" y="926"/>
                  </a:lnTo>
                  <a:lnTo>
                    <a:pt x="1238" y="914"/>
                  </a:lnTo>
                  <a:lnTo>
                    <a:pt x="1234" y="902"/>
                  </a:lnTo>
                  <a:lnTo>
                    <a:pt x="1230" y="890"/>
                  </a:lnTo>
                  <a:lnTo>
                    <a:pt x="1220" y="870"/>
                  </a:lnTo>
                  <a:lnTo>
                    <a:pt x="1204" y="852"/>
                  </a:lnTo>
                  <a:lnTo>
                    <a:pt x="1186" y="838"/>
                  </a:lnTo>
                  <a:lnTo>
                    <a:pt x="1166" y="826"/>
                  </a:lnTo>
                  <a:lnTo>
                    <a:pt x="1154" y="822"/>
                  </a:lnTo>
                  <a:lnTo>
                    <a:pt x="1142" y="818"/>
                  </a:lnTo>
                  <a:lnTo>
                    <a:pt x="1130" y="816"/>
                  </a:lnTo>
                  <a:lnTo>
                    <a:pt x="1118" y="816"/>
                  </a:lnTo>
                  <a:lnTo>
                    <a:pt x="1118" y="816"/>
                  </a:lnTo>
                  <a:lnTo>
                    <a:pt x="1106" y="816"/>
                  </a:lnTo>
                  <a:lnTo>
                    <a:pt x="1094" y="818"/>
                  </a:lnTo>
                  <a:lnTo>
                    <a:pt x="1082" y="822"/>
                  </a:lnTo>
                  <a:lnTo>
                    <a:pt x="1070" y="826"/>
                  </a:lnTo>
                  <a:lnTo>
                    <a:pt x="1050" y="838"/>
                  </a:lnTo>
                  <a:lnTo>
                    <a:pt x="1032" y="852"/>
                  </a:lnTo>
                  <a:lnTo>
                    <a:pt x="1016" y="870"/>
                  </a:lnTo>
                  <a:lnTo>
                    <a:pt x="1006" y="890"/>
                  </a:lnTo>
                  <a:lnTo>
                    <a:pt x="1002" y="902"/>
                  </a:lnTo>
                  <a:lnTo>
                    <a:pt x="998" y="914"/>
                  </a:lnTo>
                  <a:lnTo>
                    <a:pt x="996" y="926"/>
                  </a:lnTo>
                  <a:lnTo>
                    <a:pt x="996" y="938"/>
                  </a:lnTo>
                  <a:lnTo>
                    <a:pt x="996" y="938"/>
                  </a:lnTo>
                  <a:lnTo>
                    <a:pt x="998" y="958"/>
                  </a:lnTo>
                  <a:lnTo>
                    <a:pt x="1002" y="976"/>
                  </a:lnTo>
                  <a:lnTo>
                    <a:pt x="1008" y="992"/>
                  </a:lnTo>
                  <a:lnTo>
                    <a:pt x="1018" y="1008"/>
                  </a:lnTo>
                  <a:lnTo>
                    <a:pt x="1030" y="1022"/>
                  </a:lnTo>
                  <a:lnTo>
                    <a:pt x="1042" y="1034"/>
                  </a:lnTo>
                  <a:lnTo>
                    <a:pt x="1058" y="1044"/>
                  </a:lnTo>
                  <a:lnTo>
                    <a:pt x="1074" y="1052"/>
                  </a:lnTo>
                  <a:lnTo>
                    <a:pt x="1074" y="1664"/>
                  </a:lnTo>
                  <a:lnTo>
                    <a:pt x="466" y="1664"/>
                  </a:lnTo>
                  <a:lnTo>
                    <a:pt x="466" y="1664"/>
                  </a:lnTo>
                  <a:lnTo>
                    <a:pt x="456" y="1642"/>
                  </a:lnTo>
                  <a:lnTo>
                    <a:pt x="442" y="1624"/>
                  </a:lnTo>
                  <a:lnTo>
                    <a:pt x="426" y="1610"/>
                  </a:lnTo>
                  <a:lnTo>
                    <a:pt x="408" y="1598"/>
                  </a:lnTo>
                  <a:lnTo>
                    <a:pt x="390" y="1592"/>
                  </a:lnTo>
                  <a:lnTo>
                    <a:pt x="370" y="1586"/>
                  </a:lnTo>
                  <a:lnTo>
                    <a:pt x="350" y="1586"/>
                  </a:lnTo>
                  <a:lnTo>
                    <a:pt x="330" y="1588"/>
                  </a:lnTo>
                  <a:lnTo>
                    <a:pt x="310" y="1594"/>
                  </a:lnTo>
                  <a:lnTo>
                    <a:pt x="292" y="1602"/>
                  </a:lnTo>
                  <a:lnTo>
                    <a:pt x="276" y="1612"/>
                  </a:lnTo>
                  <a:lnTo>
                    <a:pt x="260" y="1626"/>
                  </a:lnTo>
                  <a:lnTo>
                    <a:pt x="248" y="1642"/>
                  </a:lnTo>
                  <a:lnTo>
                    <a:pt x="238" y="1662"/>
                  </a:lnTo>
                  <a:lnTo>
                    <a:pt x="232" y="1684"/>
                  </a:lnTo>
                  <a:lnTo>
                    <a:pt x="230" y="1708"/>
                  </a:lnTo>
                  <a:lnTo>
                    <a:pt x="230" y="1708"/>
                  </a:lnTo>
                  <a:lnTo>
                    <a:pt x="232" y="1726"/>
                  </a:lnTo>
                  <a:lnTo>
                    <a:pt x="236" y="1744"/>
                  </a:lnTo>
                  <a:lnTo>
                    <a:pt x="242" y="1762"/>
                  </a:lnTo>
                  <a:lnTo>
                    <a:pt x="252" y="1778"/>
                  </a:lnTo>
                  <a:lnTo>
                    <a:pt x="264" y="1792"/>
                  </a:lnTo>
                  <a:lnTo>
                    <a:pt x="276" y="1804"/>
                  </a:lnTo>
                  <a:lnTo>
                    <a:pt x="292" y="1814"/>
                  </a:lnTo>
                  <a:lnTo>
                    <a:pt x="308" y="1822"/>
                  </a:lnTo>
                  <a:lnTo>
                    <a:pt x="308" y="2612"/>
                  </a:lnTo>
                  <a:lnTo>
                    <a:pt x="308" y="2612"/>
                  </a:lnTo>
                  <a:lnTo>
                    <a:pt x="290" y="2596"/>
                  </a:lnTo>
                  <a:lnTo>
                    <a:pt x="272" y="2580"/>
                  </a:lnTo>
                  <a:lnTo>
                    <a:pt x="256" y="2562"/>
                  </a:lnTo>
                  <a:lnTo>
                    <a:pt x="240" y="2542"/>
                  </a:lnTo>
                  <a:lnTo>
                    <a:pt x="226" y="2522"/>
                  </a:lnTo>
                  <a:lnTo>
                    <a:pt x="212" y="2500"/>
                  </a:lnTo>
                  <a:lnTo>
                    <a:pt x="198" y="2476"/>
                  </a:lnTo>
                  <a:lnTo>
                    <a:pt x="188" y="2452"/>
                  </a:lnTo>
                  <a:lnTo>
                    <a:pt x="176" y="2428"/>
                  </a:lnTo>
                  <a:lnTo>
                    <a:pt x="168" y="2402"/>
                  </a:lnTo>
                  <a:lnTo>
                    <a:pt x="160" y="2374"/>
                  </a:lnTo>
                  <a:lnTo>
                    <a:pt x="154" y="2346"/>
                  </a:lnTo>
                  <a:lnTo>
                    <a:pt x="148" y="2318"/>
                  </a:lnTo>
                  <a:lnTo>
                    <a:pt x="144" y="2288"/>
                  </a:lnTo>
                  <a:lnTo>
                    <a:pt x="142" y="2260"/>
                  </a:lnTo>
                  <a:lnTo>
                    <a:pt x="140" y="2228"/>
                  </a:lnTo>
                  <a:close/>
                  <a:moveTo>
                    <a:pt x="396" y="1822"/>
                  </a:moveTo>
                  <a:lnTo>
                    <a:pt x="396" y="1822"/>
                  </a:lnTo>
                  <a:lnTo>
                    <a:pt x="408" y="1816"/>
                  </a:lnTo>
                  <a:lnTo>
                    <a:pt x="418" y="1810"/>
                  </a:lnTo>
                  <a:lnTo>
                    <a:pt x="428" y="1802"/>
                  </a:lnTo>
                  <a:lnTo>
                    <a:pt x="438" y="1794"/>
                  </a:lnTo>
                  <a:lnTo>
                    <a:pt x="446" y="1784"/>
                  </a:lnTo>
                  <a:lnTo>
                    <a:pt x="454" y="1774"/>
                  </a:lnTo>
                  <a:lnTo>
                    <a:pt x="460" y="1764"/>
                  </a:lnTo>
                  <a:lnTo>
                    <a:pt x="466" y="1752"/>
                  </a:lnTo>
                  <a:lnTo>
                    <a:pt x="670" y="1752"/>
                  </a:lnTo>
                  <a:lnTo>
                    <a:pt x="670" y="1862"/>
                  </a:lnTo>
                  <a:lnTo>
                    <a:pt x="670" y="1862"/>
                  </a:lnTo>
                  <a:lnTo>
                    <a:pt x="648" y="1874"/>
                  </a:lnTo>
                  <a:lnTo>
                    <a:pt x="630" y="1886"/>
                  </a:lnTo>
                  <a:lnTo>
                    <a:pt x="616" y="1902"/>
                  </a:lnTo>
                  <a:lnTo>
                    <a:pt x="604" y="1920"/>
                  </a:lnTo>
                  <a:lnTo>
                    <a:pt x="598" y="1938"/>
                  </a:lnTo>
                  <a:lnTo>
                    <a:pt x="592" y="1958"/>
                  </a:lnTo>
                  <a:lnTo>
                    <a:pt x="592" y="1978"/>
                  </a:lnTo>
                  <a:lnTo>
                    <a:pt x="594" y="1998"/>
                  </a:lnTo>
                  <a:lnTo>
                    <a:pt x="600" y="2018"/>
                  </a:lnTo>
                  <a:lnTo>
                    <a:pt x="608" y="2036"/>
                  </a:lnTo>
                  <a:lnTo>
                    <a:pt x="618" y="2052"/>
                  </a:lnTo>
                  <a:lnTo>
                    <a:pt x="632" y="2068"/>
                  </a:lnTo>
                  <a:lnTo>
                    <a:pt x="648" y="2080"/>
                  </a:lnTo>
                  <a:lnTo>
                    <a:pt x="668" y="2090"/>
                  </a:lnTo>
                  <a:lnTo>
                    <a:pt x="690" y="2096"/>
                  </a:lnTo>
                  <a:lnTo>
                    <a:pt x="714" y="2098"/>
                  </a:lnTo>
                  <a:lnTo>
                    <a:pt x="714" y="2098"/>
                  </a:lnTo>
                  <a:lnTo>
                    <a:pt x="738" y="2096"/>
                  </a:lnTo>
                  <a:lnTo>
                    <a:pt x="760" y="2090"/>
                  </a:lnTo>
                  <a:lnTo>
                    <a:pt x="778" y="2080"/>
                  </a:lnTo>
                  <a:lnTo>
                    <a:pt x="794" y="2068"/>
                  </a:lnTo>
                  <a:lnTo>
                    <a:pt x="808" y="2052"/>
                  </a:lnTo>
                  <a:lnTo>
                    <a:pt x="820" y="2036"/>
                  </a:lnTo>
                  <a:lnTo>
                    <a:pt x="828" y="2018"/>
                  </a:lnTo>
                  <a:lnTo>
                    <a:pt x="834" y="1998"/>
                  </a:lnTo>
                  <a:lnTo>
                    <a:pt x="836" y="1978"/>
                  </a:lnTo>
                  <a:lnTo>
                    <a:pt x="834" y="1958"/>
                  </a:lnTo>
                  <a:lnTo>
                    <a:pt x="830" y="1938"/>
                  </a:lnTo>
                  <a:lnTo>
                    <a:pt x="822" y="1920"/>
                  </a:lnTo>
                  <a:lnTo>
                    <a:pt x="812" y="1902"/>
                  </a:lnTo>
                  <a:lnTo>
                    <a:pt x="798" y="1886"/>
                  </a:lnTo>
                  <a:lnTo>
                    <a:pt x="780" y="1872"/>
                  </a:lnTo>
                  <a:lnTo>
                    <a:pt x="758" y="1862"/>
                  </a:lnTo>
                  <a:lnTo>
                    <a:pt x="758" y="1752"/>
                  </a:lnTo>
                  <a:lnTo>
                    <a:pt x="1350" y="1752"/>
                  </a:lnTo>
                  <a:lnTo>
                    <a:pt x="1350" y="1752"/>
                  </a:lnTo>
                  <a:lnTo>
                    <a:pt x="1350" y="1780"/>
                  </a:lnTo>
                  <a:lnTo>
                    <a:pt x="1348" y="1808"/>
                  </a:lnTo>
                  <a:lnTo>
                    <a:pt x="1344" y="1836"/>
                  </a:lnTo>
                  <a:lnTo>
                    <a:pt x="1340" y="1864"/>
                  </a:lnTo>
                  <a:lnTo>
                    <a:pt x="1332" y="1890"/>
                  </a:lnTo>
                  <a:lnTo>
                    <a:pt x="1324" y="1914"/>
                  </a:lnTo>
                  <a:lnTo>
                    <a:pt x="1316" y="1940"/>
                  </a:lnTo>
                  <a:lnTo>
                    <a:pt x="1304" y="1962"/>
                  </a:lnTo>
                  <a:lnTo>
                    <a:pt x="1292" y="1986"/>
                  </a:lnTo>
                  <a:lnTo>
                    <a:pt x="1280" y="2006"/>
                  </a:lnTo>
                  <a:lnTo>
                    <a:pt x="1264" y="2028"/>
                  </a:lnTo>
                  <a:lnTo>
                    <a:pt x="1250" y="2046"/>
                  </a:lnTo>
                  <a:lnTo>
                    <a:pt x="1232" y="2066"/>
                  </a:lnTo>
                  <a:lnTo>
                    <a:pt x="1216" y="2082"/>
                  </a:lnTo>
                  <a:lnTo>
                    <a:pt x="1198" y="2098"/>
                  </a:lnTo>
                  <a:lnTo>
                    <a:pt x="1178" y="2114"/>
                  </a:lnTo>
                  <a:lnTo>
                    <a:pt x="1158" y="2128"/>
                  </a:lnTo>
                  <a:lnTo>
                    <a:pt x="1138" y="2140"/>
                  </a:lnTo>
                  <a:lnTo>
                    <a:pt x="1116" y="2150"/>
                  </a:lnTo>
                  <a:lnTo>
                    <a:pt x="1094" y="2160"/>
                  </a:lnTo>
                  <a:lnTo>
                    <a:pt x="1072" y="2168"/>
                  </a:lnTo>
                  <a:lnTo>
                    <a:pt x="1050" y="2176"/>
                  </a:lnTo>
                  <a:lnTo>
                    <a:pt x="1026" y="2180"/>
                  </a:lnTo>
                  <a:lnTo>
                    <a:pt x="1002" y="2184"/>
                  </a:lnTo>
                  <a:lnTo>
                    <a:pt x="980" y="2186"/>
                  </a:lnTo>
                  <a:lnTo>
                    <a:pt x="956" y="2186"/>
                  </a:lnTo>
                  <a:lnTo>
                    <a:pt x="930" y="2186"/>
                  </a:lnTo>
                  <a:lnTo>
                    <a:pt x="906" y="2184"/>
                  </a:lnTo>
                  <a:lnTo>
                    <a:pt x="882" y="2178"/>
                  </a:lnTo>
                  <a:lnTo>
                    <a:pt x="858" y="2172"/>
                  </a:lnTo>
                  <a:lnTo>
                    <a:pt x="834" y="2164"/>
                  </a:lnTo>
                  <a:lnTo>
                    <a:pt x="810" y="2154"/>
                  </a:lnTo>
                  <a:lnTo>
                    <a:pt x="810" y="2154"/>
                  </a:lnTo>
                  <a:lnTo>
                    <a:pt x="812" y="2184"/>
                  </a:lnTo>
                  <a:lnTo>
                    <a:pt x="814" y="2212"/>
                  </a:lnTo>
                  <a:lnTo>
                    <a:pt x="814" y="2242"/>
                  </a:lnTo>
                  <a:lnTo>
                    <a:pt x="814" y="2270"/>
                  </a:lnTo>
                  <a:lnTo>
                    <a:pt x="810" y="2298"/>
                  </a:lnTo>
                  <a:lnTo>
                    <a:pt x="806" y="2324"/>
                  </a:lnTo>
                  <a:lnTo>
                    <a:pt x="802" y="2350"/>
                  </a:lnTo>
                  <a:lnTo>
                    <a:pt x="796" y="2376"/>
                  </a:lnTo>
                  <a:lnTo>
                    <a:pt x="788" y="2402"/>
                  </a:lnTo>
                  <a:lnTo>
                    <a:pt x="780" y="2426"/>
                  </a:lnTo>
                  <a:lnTo>
                    <a:pt x="770" y="2450"/>
                  </a:lnTo>
                  <a:lnTo>
                    <a:pt x="760" y="2472"/>
                  </a:lnTo>
                  <a:lnTo>
                    <a:pt x="748" y="2494"/>
                  </a:lnTo>
                  <a:lnTo>
                    <a:pt x="734" y="2516"/>
                  </a:lnTo>
                  <a:lnTo>
                    <a:pt x="722" y="2536"/>
                  </a:lnTo>
                  <a:lnTo>
                    <a:pt x="706" y="2554"/>
                  </a:lnTo>
                  <a:lnTo>
                    <a:pt x="692" y="2572"/>
                  </a:lnTo>
                  <a:lnTo>
                    <a:pt x="676" y="2588"/>
                  </a:lnTo>
                  <a:lnTo>
                    <a:pt x="658" y="2604"/>
                  </a:lnTo>
                  <a:lnTo>
                    <a:pt x="642" y="2616"/>
                  </a:lnTo>
                  <a:lnTo>
                    <a:pt x="624" y="2630"/>
                  </a:lnTo>
                  <a:lnTo>
                    <a:pt x="606" y="2640"/>
                  </a:lnTo>
                  <a:lnTo>
                    <a:pt x="586" y="2650"/>
                  </a:lnTo>
                  <a:lnTo>
                    <a:pt x="566" y="2658"/>
                  </a:lnTo>
                  <a:lnTo>
                    <a:pt x="546" y="2664"/>
                  </a:lnTo>
                  <a:lnTo>
                    <a:pt x="526" y="2668"/>
                  </a:lnTo>
                  <a:lnTo>
                    <a:pt x="504" y="2672"/>
                  </a:lnTo>
                  <a:lnTo>
                    <a:pt x="484" y="2672"/>
                  </a:lnTo>
                  <a:lnTo>
                    <a:pt x="462" y="2672"/>
                  </a:lnTo>
                  <a:lnTo>
                    <a:pt x="440" y="2670"/>
                  </a:lnTo>
                  <a:lnTo>
                    <a:pt x="418" y="2666"/>
                  </a:lnTo>
                  <a:lnTo>
                    <a:pt x="396" y="2660"/>
                  </a:lnTo>
                  <a:lnTo>
                    <a:pt x="396" y="1822"/>
                  </a:lnTo>
                  <a:close/>
                </a:path>
              </a:pathLst>
            </a:custGeom>
            <a:solidFill>
              <a:srgbClr val="3D3E3E"/>
            </a:solidFill>
            <a:ln>
              <a:noFill/>
            </a:ln>
            <a:effectLst/>
          </p:spPr>
          <p:txBody>
            <a:bodyPr vert="horz" wrap="square" lIns="92811" tIns="46405" rIns="92811" bIns="46405" numCol="1" anchor="t" anchorCtr="0" compatLnSpc="1">
              <a:prstTxWarp prst="textNoShape">
                <a:avLst/>
              </a:prstTxWarp>
            </a:bodyPr>
            <a:lstStyle/>
            <a:p>
              <a:endParaRPr lang="en-AU" sz="1827" dirty="0">
                <a:solidFill>
                  <a:srgbClr val="CDDFFE"/>
                </a:solidFill>
              </a:endParaRPr>
            </a:p>
          </p:txBody>
        </p: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52AD90-7B66-CC8F-9228-CCE1F19AE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76</a:t>
            </a:fld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85A80-1596-E6F1-41DB-967A0580EE64}"/>
              </a:ext>
            </a:extLst>
          </p:cNvPr>
          <p:cNvSpPr txBox="1"/>
          <p:nvPr/>
        </p:nvSpPr>
        <p:spPr>
          <a:xfrm>
            <a:off x="3800089" y="735763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8F50A-EDFD-91D1-C1AE-ECF950FB7D4D}"/>
              </a:ext>
            </a:extLst>
          </p:cNvPr>
          <p:cNvSpPr txBox="1"/>
          <p:nvPr/>
        </p:nvSpPr>
        <p:spPr>
          <a:xfrm>
            <a:off x="2530898" y="1296655"/>
            <a:ext cx="14737504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6825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object 5"/>
          <p:cNvSpPr/>
          <p:nvPr/>
        </p:nvSpPr>
        <p:spPr>
          <a:xfrm>
            <a:off x="12673286" y="938474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458BF9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6" name="object 7"/>
          <p:cNvSpPr/>
          <p:nvPr/>
        </p:nvSpPr>
        <p:spPr>
          <a:xfrm>
            <a:off x="15080540" y="6789911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4A4E57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7" name="object 9"/>
          <p:cNvSpPr/>
          <p:nvPr/>
        </p:nvSpPr>
        <p:spPr>
          <a:xfrm>
            <a:off x="17544440" y="4177438"/>
            <a:ext cx="389750" cy="389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7929" y="386"/>
                </a:lnTo>
                <a:lnTo>
                  <a:pt x="5349" y="1475"/>
                </a:lnTo>
                <a:lnTo>
                  <a:pt x="3163" y="3163"/>
                </a:lnTo>
                <a:lnTo>
                  <a:pt x="1475" y="5349"/>
                </a:lnTo>
                <a:lnTo>
                  <a:pt x="386" y="7929"/>
                </a:lnTo>
                <a:lnTo>
                  <a:pt x="0" y="10800"/>
                </a:lnTo>
                <a:lnTo>
                  <a:pt x="386" y="13671"/>
                </a:lnTo>
                <a:lnTo>
                  <a:pt x="1475" y="16251"/>
                </a:lnTo>
                <a:lnTo>
                  <a:pt x="3163" y="18437"/>
                </a:lnTo>
                <a:lnTo>
                  <a:pt x="5349" y="20125"/>
                </a:lnTo>
                <a:lnTo>
                  <a:pt x="7929" y="21214"/>
                </a:lnTo>
                <a:lnTo>
                  <a:pt x="10800" y="21600"/>
                </a:lnTo>
                <a:lnTo>
                  <a:pt x="13671" y="21214"/>
                </a:lnTo>
                <a:lnTo>
                  <a:pt x="16251" y="20125"/>
                </a:lnTo>
                <a:lnTo>
                  <a:pt x="18437" y="18437"/>
                </a:lnTo>
                <a:lnTo>
                  <a:pt x="20125" y="16251"/>
                </a:lnTo>
                <a:lnTo>
                  <a:pt x="21214" y="13671"/>
                </a:lnTo>
                <a:lnTo>
                  <a:pt x="21600" y="10800"/>
                </a:lnTo>
                <a:lnTo>
                  <a:pt x="21214" y="7929"/>
                </a:lnTo>
                <a:lnTo>
                  <a:pt x="20125" y="5349"/>
                </a:lnTo>
                <a:lnTo>
                  <a:pt x="18437" y="3163"/>
                </a:lnTo>
                <a:lnTo>
                  <a:pt x="16251" y="1475"/>
                </a:lnTo>
                <a:lnTo>
                  <a:pt x="13671" y="386"/>
                </a:lnTo>
                <a:lnTo>
                  <a:pt x="10800" y="0"/>
                </a:lnTo>
                <a:close/>
              </a:path>
            </a:pathLst>
          </a:custGeom>
          <a:solidFill>
            <a:srgbClr val="FFDD2D"/>
          </a:solidFill>
          <a:ln w="2540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404" name="object 4"/>
          <p:cNvGrpSpPr/>
          <p:nvPr/>
        </p:nvGrpSpPr>
        <p:grpSpPr>
          <a:xfrm>
            <a:off x="11762328" y="6356566"/>
            <a:ext cx="2302942" cy="2917630"/>
            <a:chOff x="0" y="0"/>
            <a:chExt cx="2339871" cy="2964414"/>
          </a:xfrm>
          <a:solidFill>
            <a:srgbClr val="585858"/>
          </a:solidFill>
        </p:grpSpPr>
        <p:sp>
          <p:nvSpPr>
            <p:cNvPr id="1402" name="Фигура"/>
            <p:cNvSpPr/>
            <p:nvPr/>
          </p:nvSpPr>
          <p:spPr>
            <a:xfrm>
              <a:off x="0" y="0"/>
              <a:ext cx="2339871" cy="29644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10355" y="7"/>
                  </a:lnTo>
                  <a:lnTo>
                    <a:pt x="9914" y="28"/>
                  </a:lnTo>
                  <a:lnTo>
                    <a:pt x="9479" y="63"/>
                  </a:lnTo>
                  <a:lnTo>
                    <a:pt x="9048" y="112"/>
                  </a:lnTo>
                  <a:lnTo>
                    <a:pt x="8623" y="173"/>
                  </a:lnTo>
                  <a:lnTo>
                    <a:pt x="8205" y="248"/>
                  </a:lnTo>
                  <a:lnTo>
                    <a:pt x="7792" y="335"/>
                  </a:lnTo>
                  <a:lnTo>
                    <a:pt x="7386" y="435"/>
                  </a:lnTo>
                  <a:lnTo>
                    <a:pt x="6988" y="546"/>
                  </a:lnTo>
                  <a:lnTo>
                    <a:pt x="6596" y="670"/>
                  </a:lnTo>
                  <a:lnTo>
                    <a:pt x="6212" y="805"/>
                  </a:lnTo>
                  <a:lnTo>
                    <a:pt x="5837" y="952"/>
                  </a:lnTo>
                  <a:lnTo>
                    <a:pt x="5470" y="1109"/>
                  </a:lnTo>
                  <a:lnTo>
                    <a:pt x="5111" y="1277"/>
                  </a:lnTo>
                  <a:lnTo>
                    <a:pt x="4762" y="1456"/>
                  </a:lnTo>
                  <a:lnTo>
                    <a:pt x="4422" y="1645"/>
                  </a:lnTo>
                  <a:lnTo>
                    <a:pt x="4092" y="1844"/>
                  </a:lnTo>
                  <a:lnTo>
                    <a:pt x="3771" y="2052"/>
                  </a:lnTo>
                  <a:lnTo>
                    <a:pt x="3462" y="2270"/>
                  </a:lnTo>
                  <a:lnTo>
                    <a:pt x="3163" y="2497"/>
                  </a:lnTo>
                  <a:lnTo>
                    <a:pt x="2876" y="2733"/>
                  </a:lnTo>
                  <a:lnTo>
                    <a:pt x="2600" y="2977"/>
                  </a:lnTo>
                  <a:lnTo>
                    <a:pt x="2336" y="3230"/>
                  </a:lnTo>
                  <a:lnTo>
                    <a:pt x="2084" y="3490"/>
                  </a:lnTo>
                  <a:lnTo>
                    <a:pt x="1844" y="3758"/>
                  </a:lnTo>
                  <a:lnTo>
                    <a:pt x="1618" y="4034"/>
                  </a:lnTo>
                  <a:lnTo>
                    <a:pt x="1405" y="4317"/>
                  </a:lnTo>
                  <a:lnTo>
                    <a:pt x="1205" y="4607"/>
                  </a:lnTo>
                  <a:lnTo>
                    <a:pt x="1020" y="4904"/>
                  </a:lnTo>
                  <a:lnTo>
                    <a:pt x="849" y="5206"/>
                  </a:lnTo>
                  <a:lnTo>
                    <a:pt x="692" y="5515"/>
                  </a:lnTo>
                  <a:lnTo>
                    <a:pt x="551" y="5830"/>
                  </a:lnTo>
                  <a:lnTo>
                    <a:pt x="424" y="6151"/>
                  </a:lnTo>
                  <a:lnTo>
                    <a:pt x="314" y="6476"/>
                  </a:lnTo>
                  <a:lnTo>
                    <a:pt x="219" y="6807"/>
                  </a:lnTo>
                  <a:lnTo>
                    <a:pt x="141" y="7142"/>
                  </a:lnTo>
                  <a:lnTo>
                    <a:pt x="80" y="7482"/>
                  </a:lnTo>
                  <a:lnTo>
                    <a:pt x="36" y="7826"/>
                  </a:lnTo>
                  <a:lnTo>
                    <a:pt x="9" y="8173"/>
                  </a:lnTo>
                  <a:lnTo>
                    <a:pt x="0" y="8525"/>
                  </a:lnTo>
                  <a:lnTo>
                    <a:pt x="9" y="8876"/>
                  </a:lnTo>
                  <a:lnTo>
                    <a:pt x="36" y="9224"/>
                  </a:lnTo>
                  <a:lnTo>
                    <a:pt x="80" y="9568"/>
                  </a:lnTo>
                  <a:lnTo>
                    <a:pt x="142" y="9908"/>
                  </a:lnTo>
                  <a:lnTo>
                    <a:pt x="220" y="10244"/>
                  </a:lnTo>
                  <a:lnTo>
                    <a:pt x="314" y="10574"/>
                  </a:lnTo>
                  <a:lnTo>
                    <a:pt x="425" y="10900"/>
                  </a:lnTo>
                  <a:lnTo>
                    <a:pt x="551" y="11221"/>
                  </a:lnTo>
                  <a:lnTo>
                    <a:pt x="693" y="11536"/>
                  </a:lnTo>
                  <a:lnTo>
                    <a:pt x="850" y="11845"/>
                  </a:lnTo>
                  <a:lnTo>
                    <a:pt x="1021" y="12148"/>
                  </a:lnTo>
                  <a:lnTo>
                    <a:pt x="1207" y="12444"/>
                  </a:lnTo>
                  <a:lnTo>
                    <a:pt x="1407" y="12734"/>
                  </a:lnTo>
                  <a:lnTo>
                    <a:pt x="1620" y="13018"/>
                  </a:lnTo>
                  <a:lnTo>
                    <a:pt x="1847" y="13293"/>
                  </a:lnTo>
                  <a:lnTo>
                    <a:pt x="2086" y="13562"/>
                  </a:lnTo>
                  <a:lnTo>
                    <a:pt x="2338" y="13823"/>
                  </a:lnTo>
                  <a:lnTo>
                    <a:pt x="2603" y="14075"/>
                  </a:lnTo>
                  <a:lnTo>
                    <a:pt x="2879" y="14320"/>
                  </a:lnTo>
                  <a:lnTo>
                    <a:pt x="3167" y="14555"/>
                  </a:lnTo>
                  <a:lnTo>
                    <a:pt x="3466" y="14782"/>
                  </a:lnTo>
                  <a:lnTo>
                    <a:pt x="3776" y="15000"/>
                  </a:lnTo>
                  <a:lnTo>
                    <a:pt x="4096" y="15209"/>
                  </a:lnTo>
                  <a:lnTo>
                    <a:pt x="4427" y="15408"/>
                  </a:lnTo>
                  <a:lnTo>
                    <a:pt x="4767" y="15596"/>
                  </a:lnTo>
                  <a:lnTo>
                    <a:pt x="5117" y="15775"/>
                  </a:lnTo>
                  <a:lnTo>
                    <a:pt x="5476" y="15943"/>
                  </a:lnTo>
                  <a:lnTo>
                    <a:pt x="5843" y="16101"/>
                  </a:lnTo>
                  <a:lnTo>
                    <a:pt x="6219" y="16247"/>
                  </a:lnTo>
                  <a:lnTo>
                    <a:pt x="6604" y="16382"/>
                  </a:lnTo>
                  <a:lnTo>
                    <a:pt x="6995" y="16505"/>
                  </a:lnTo>
                  <a:lnTo>
                    <a:pt x="7395" y="16617"/>
                  </a:lnTo>
                  <a:lnTo>
                    <a:pt x="7801" y="16716"/>
                  </a:lnTo>
                  <a:lnTo>
                    <a:pt x="8214" y="16803"/>
                  </a:lnTo>
                  <a:lnTo>
                    <a:pt x="8633" y="16878"/>
                  </a:lnTo>
                  <a:lnTo>
                    <a:pt x="9058" y="16939"/>
                  </a:lnTo>
                  <a:lnTo>
                    <a:pt x="9489" y="16987"/>
                  </a:lnTo>
                  <a:lnTo>
                    <a:pt x="9925" y="17022"/>
                  </a:lnTo>
                  <a:lnTo>
                    <a:pt x="9925" y="21600"/>
                  </a:lnTo>
                  <a:lnTo>
                    <a:pt x="19179" y="14005"/>
                  </a:lnTo>
                  <a:lnTo>
                    <a:pt x="19072" y="14005"/>
                  </a:lnTo>
                  <a:lnTo>
                    <a:pt x="19361" y="13722"/>
                  </a:lnTo>
                  <a:lnTo>
                    <a:pt x="19634" y="13430"/>
                  </a:lnTo>
                  <a:lnTo>
                    <a:pt x="19891" y="13128"/>
                  </a:lnTo>
                  <a:lnTo>
                    <a:pt x="20133" y="12817"/>
                  </a:lnTo>
                  <a:lnTo>
                    <a:pt x="20358" y="12498"/>
                  </a:lnTo>
                  <a:lnTo>
                    <a:pt x="20565" y="12170"/>
                  </a:lnTo>
                  <a:lnTo>
                    <a:pt x="20756" y="11835"/>
                  </a:lnTo>
                  <a:lnTo>
                    <a:pt x="20928" y="11492"/>
                  </a:lnTo>
                  <a:lnTo>
                    <a:pt x="21081" y="11142"/>
                  </a:lnTo>
                  <a:lnTo>
                    <a:pt x="21216" y="10785"/>
                  </a:lnTo>
                  <a:lnTo>
                    <a:pt x="21331" y="10422"/>
                  </a:lnTo>
                  <a:lnTo>
                    <a:pt x="21427" y="10053"/>
                  </a:lnTo>
                  <a:lnTo>
                    <a:pt x="21502" y="9678"/>
                  </a:lnTo>
                  <a:lnTo>
                    <a:pt x="21556" y="9299"/>
                  </a:lnTo>
                  <a:lnTo>
                    <a:pt x="21589" y="8914"/>
                  </a:lnTo>
                  <a:lnTo>
                    <a:pt x="21600" y="8525"/>
                  </a:lnTo>
                  <a:lnTo>
                    <a:pt x="21591" y="8173"/>
                  </a:lnTo>
                  <a:lnTo>
                    <a:pt x="21564" y="7826"/>
                  </a:lnTo>
                  <a:lnTo>
                    <a:pt x="21520" y="7482"/>
                  </a:lnTo>
                  <a:lnTo>
                    <a:pt x="21459" y="7142"/>
                  </a:lnTo>
                  <a:lnTo>
                    <a:pt x="21381" y="6807"/>
                  </a:lnTo>
                  <a:lnTo>
                    <a:pt x="21286" y="6476"/>
                  </a:lnTo>
                  <a:lnTo>
                    <a:pt x="21176" y="6151"/>
                  </a:lnTo>
                  <a:lnTo>
                    <a:pt x="21049" y="5830"/>
                  </a:lnTo>
                  <a:lnTo>
                    <a:pt x="20908" y="5515"/>
                  </a:lnTo>
                  <a:lnTo>
                    <a:pt x="20751" y="5206"/>
                  </a:lnTo>
                  <a:lnTo>
                    <a:pt x="20580" y="4904"/>
                  </a:lnTo>
                  <a:lnTo>
                    <a:pt x="20395" y="4607"/>
                  </a:lnTo>
                  <a:lnTo>
                    <a:pt x="20195" y="4317"/>
                  </a:lnTo>
                  <a:lnTo>
                    <a:pt x="19982" y="4034"/>
                  </a:lnTo>
                  <a:lnTo>
                    <a:pt x="19756" y="3758"/>
                  </a:lnTo>
                  <a:lnTo>
                    <a:pt x="19516" y="3490"/>
                  </a:lnTo>
                  <a:lnTo>
                    <a:pt x="19264" y="3230"/>
                  </a:lnTo>
                  <a:lnTo>
                    <a:pt x="19000" y="2977"/>
                  </a:lnTo>
                  <a:lnTo>
                    <a:pt x="18724" y="2733"/>
                  </a:lnTo>
                  <a:lnTo>
                    <a:pt x="18437" y="2497"/>
                  </a:lnTo>
                  <a:lnTo>
                    <a:pt x="18138" y="2270"/>
                  </a:lnTo>
                  <a:lnTo>
                    <a:pt x="17829" y="2052"/>
                  </a:lnTo>
                  <a:lnTo>
                    <a:pt x="17508" y="1844"/>
                  </a:lnTo>
                  <a:lnTo>
                    <a:pt x="17178" y="1645"/>
                  </a:lnTo>
                  <a:lnTo>
                    <a:pt x="16838" y="1456"/>
                  </a:lnTo>
                  <a:lnTo>
                    <a:pt x="16489" y="1277"/>
                  </a:lnTo>
                  <a:lnTo>
                    <a:pt x="16130" y="1109"/>
                  </a:lnTo>
                  <a:lnTo>
                    <a:pt x="15763" y="952"/>
                  </a:lnTo>
                  <a:lnTo>
                    <a:pt x="15388" y="805"/>
                  </a:lnTo>
                  <a:lnTo>
                    <a:pt x="15004" y="670"/>
                  </a:lnTo>
                  <a:lnTo>
                    <a:pt x="14612" y="546"/>
                  </a:lnTo>
                  <a:lnTo>
                    <a:pt x="14214" y="435"/>
                  </a:lnTo>
                  <a:lnTo>
                    <a:pt x="13808" y="335"/>
                  </a:lnTo>
                  <a:lnTo>
                    <a:pt x="13395" y="248"/>
                  </a:lnTo>
                  <a:lnTo>
                    <a:pt x="12977" y="173"/>
                  </a:lnTo>
                  <a:lnTo>
                    <a:pt x="12552" y="112"/>
                  </a:lnTo>
                  <a:lnTo>
                    <a:pt x="12121" y="63"/>
                  </a:lnTo>
                  <a:lnTo>
                    <a:pt x="11686" y="28"/>
                  </a:lnTo>
                  <a:lnTo>
                    <a:pt x="11245" y="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chemeClr val="accent3">
                <a:lumMod val="9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03" name="Треугольник"/>
            <p:cNvSpPr/>
            <p:nvPr/>
          </p:nvSpPr>
          <p:spPr>
            <a:xfrm>
              <a:off x="2065479" y="1915739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08" name="object 12"/>
          <p:cNvSpPr/>
          <p:nvPr/>
        </p:nvSpPr>
        <p:spPr>
          <a:xfrm>
            <a:off x="12195684" y="6814689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21242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09" name="Фигура"/>
          <p:cNvSpPr/>
          <p:nvPr/>
        </p:nvSpPr>
        <p:spPr>
          <a:xfrm>
            <a:off x="14226226" y="3757433"/>
            <a:ext cx="2302943" cy="2916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45" y="0"/>
                </a:moveTo>
                <a:lnTo>
                  <a:pt x="10355" y="0"/>
                </a:lnTo>
                <a:lnTo>
                  <a:pt x="9914" y="21"/>
                </a:lnTo>
                <a:lnTo>
                  <a:pt x="9479" y="56"/>
                </a:lnTo>
                <a:lnTo>
                  <a:pt x="9048" y="104"/>
                </a:lnTo>
                <a:lnTo>
                  <a:pt x="8623" y="166"/>
                </a:lnTo>
                <a:lnTo>
                  <a:pt x="8205" y="241"/>
                </a:lnTo>
                <a:lnTo>
                  <a:pt x="7792" y="328"/>
                </a:lnTo>
                <a:lnTo>
                  <a:pt x="7386" y="428"/>
                </a:lnTo>
                <a:lnTo>
                  <a:pt x="6988" y="539"/>
                </a:lnTo>
                <a:lnTo>
                  <a:pt x="6596" y="663"/>
                </a:lnTo>
                <a:lnTo>
                  <a:pt x="6212" y="798"/>
                </a:lnTo>
                <a:lnTo>
                  <a:pt x="5837" y="945"/>
                </a:lnTo>
                <a:lnTo>
                  <a:pt x="5470" y="1102"/>
                </a:lnTo>
                <a:lnTo>
                  <a:pt x="5111" y="1271"/>
                </a:lnTo>
                <a:lnTo>
                  <a:pt x="4762" y="1449"/>
                </a:lnTo>
                <a:lnTo>
                  <a:pt x="4422" y="1638"/>
                </a:lnTo>
                <a:lnTo>
                  <a:pt x="4092" y="1837"/>
                </a:lnTo>
                <a:lnTo>
                  <a:pt x="3771" y="2046"/>
                </a:lnTo>
                <a:lnTo>
                  <a:pt x="3462" y="2264"/>
                </a:lnTo>
                <a:lnTo>
                  <a:pt x="3163" y="2491"/>
                </a:lnTo>
                <a:lnTo>
                  <a:pt x="2876" y="2726"/>
                </a:lnTo>
                <a:lnTo>
                  <a:pt x="2600" y="2971"/>
                </a:lnTo>
                <a:lnTo>
                  <a:pt x="2336" y="3223"/>
                </a:lnTo>
                <a:lnTo>
                  <a:pt x="2084" y="3484"/>
                </a:lnTo>
                <a:lnTo>
                  <a:pt x="1844" y="3753"/>
                </a:lnTo>
                <a:lnTo>
                  <a:pt x="1618" y="4028"/>
                </a:lnTo>
                <a:lnTo>
                  <a:pt x="1405" y="4312"/>
                </a:lnTo>
                <a:lnTo>
                  <a:pt x="1205" y="4602"/>
                </a:lnTo>
                <a:lnTo>
                  <a:pt x="1020" y="4898"/>
                </a:lnTo>
                <a:lnTo>
                  <a:pt x="849" y="5201"/>
                </a:lnTo>
                <a:lnTo>
                  <a:pt x="692" y="5510"/>
                </a:lnTo>
                <a:lnTo>
                  <a:pt x="551" y="5825"/>
                </a:lnTo>
                <a:lnTo>
                  <a:pt x="424" y="6145"/>
                </a:lnTo>
                <a:lnTo>
                  <a:pt x="314" y="6471"/>
                </a:lnTo>
                <a:lnTo>
                  <a:pt x="219" y="6802"/>
                </a:lnTo>
                <a:lnTo>
                  <a:pt x="141" y="7137"/>
                </a:lnTo>
                <a:lnTo>
                  <a:pt x="80" y="7477"/>
                </a:lnTo>
                <a:lnTo>
                  <a:pt x="36" y="7821"/>
                </a:lnTo>
                <a:lnTo>
                  <a:pt x="9" y="8169"/>
                </a:lnTo>
                <a:lnTo>
                  <a:pt x="0" y="8520"/>
                </a:lnTo>
                <a:lnTo>
                  <a:pt x="9" y="8872"/>
                </a:lnTo>
                <a:lnTo>
                  <a:pt x="36" y="9220"/>
                </a:lnTo>
                <a:lnTo>
                  <a:pt x="80" y="9564"/>
                </a:lnTo>
                <a:lnTo>
                  <a:pt x="142" y="9904"/>
                </a:lnTo>
                <a:lnTo>
                  <a:pt x="220" y="10240"/>
                </a:lnTo>
                <a:lnTo>
                  <a:pt x="314" y="10571"/>
                </a:lnTo>
                <a:lnTo>
                  <a:pt x="425" y="10897"/>
                </a:lnTo>
                <a:lnTo>
                  <a:pt x="551" y="11217"/>
                </a:lnTo>
                <a:lnTo>
                  <a:pt x="693" y="11532"/>
                </a:lnTo>
                <a:lnTo>
                  <a:pt x="850" y="11842"/>
                </a:lnTo>
                <a:lnTo>
                  <a:pt x="1021" y="12145"/>
                </a:lnTo>
                <a:lnTo>
                  <a:pt x="1207" y="12441"/>
                </a:lnTo>
                <a:lnTo>
                  <a:pt x="1407" y="12732"/>
                </a:lnTo>
                <a:lnTo>
                  <a:pt x="1620" y="13015"/>
                </a:lnTo>
                <a:lnTo>
                  <a:pt x="1847" y="13291"/>
                </a:lnTo>
                <a:lnTo>
                  <a:pt x="2086" y="13559"/>
                </a:lnTo>
                <a:lnTo>
                  <a:pt x="2338" y="13820"/>
                </a:lnTo>
                <a:lnTo>
                  <a:pt x="2603" y="14073"/>
                </a:lnTo>
                <a:lnTo>
                  <a:pt x="2879" y="14317"/>
                </a:lnTo>
                <a:lnTo>
                  <a:pt x="3167" y="14553"/>
                </a:lnTo>
                <a:lnTo>
                  <a:pt x="3466" y="14780"/>
                </a:lnTo>
                <a:lnTo>
                  <a:pt x="3776" y="14998"/>
                </a:lnTo>
                <a:lnTo>
                  <a:pt x="4096" y="15207"/>
                </a:lnTo>
                <a:lnTo>
                  <a:pt x="4427" y="15405"/>
                </a:lnTo>
                <a:lnTo>
                  <a:pt x="4767" y="15594"/>
                </a:lnTo>
                <a:lnTo>
                  <a:pt x="5117" y="15773"/>
                </a:lnTo>
                <a:lnTo>
                  <a:pt x="5476" y="15941"/>
                </a:lnTo>
                <a:lnTo>
                  <a:pt x="5843" y="16099"/>
                </a:lnTo>
                <a:lnTo>
                  <a:pt x="6219" y="16245"/>
                </a:lnTo>
                <a:lnTo>
                  <a:pt x="6604" y="16380"/>
                </a:lnTo>
                <a:lnTo>
                  <a:pt x="6995" y="16504"/>
                </a:lnTo>
                <a:lnTo>
                  <a:pt x="7395" y="16615"/>
                </a:lnTo>
                <a:lnTo>
                  <a:pt x="7801" y="16715"/>
                </a:lnTo>
                <a:lnTo>
                  <a:pt x="8214" y="16802"/>
                </a:lnTo>
                <a:lnTo>
                  <a:pt x="8633" y="16876"/>
                </a:lnTo>
                <a:lnTo>
                  <a:pt x="9058" y="16937"/>
                </a:lnTo>
                <a:lnTo>
                  <a:pt x="9489" y="16986"/>
                </a:lnTo>
                <a:lnTo>
                  <a:pt x="9925" y="17020"/>
                </a:lnTo>
                <a:lnTo>
                  <a:pt x="9925" y="21600"/>
                </a:lnTo>
                <a:lnTo>
                  <a:pt x="19179" y="14003"/>
                </a:lnTo>
                <a:lnTo>
                  <a:pt x="19072" y="14003"/>
                </a:lnTo>
                <a:lnTo>
                  <a:pt x="19361" y="13720"/>
                </a:lnTo>
                <a:lnTo>
                  <a:pt x="19634" y="13427"/>
                </a:lnTo>
                <a:lnTo>
                  <a:pt x="19891" y="13125"/>
                </a:lnTo>
                <a:lnTo>
                  <a:pt x="20133" y="12814"/>
                </a:lnTo>
                <a:lnTo>
                  <a:pt x="20358" y="12495"/>
                </a:lnTo>
                <a:lnTo>
                  <a:pt x="20565" y="12167"/>
                </a:lnTo>
                <a:lnTo>
                  <a:pt x="20756" y="11832"/>
                </a:lnTo>
                <a:lnTo>
                  <a:pt x="20928" y="11489"/>
                </a:lnTo>
                <a:lnTo>
                  <a:pt x="21081" y="11138"/>
                </a:lnTo>
                <a:lnTo>
                  <a:pt x="21216" y="10782"/>
                </a:lnTo>
                <a:lnTo>
                  <a:pt x="21331" y="10418"/>
                </a:lnTo>
                <a:lnTo>
                  <a:pt x="21427" y="10049"/>
                </a:lnTo>
                <a:lnTo>
                  <a:pt x="21502" y="9674"/>
                </a:lnTo>
                <a:lnTo>
                  <a:pt x="21556" y="9295"/>
                </a:lnTo>
                <a:lnTo>
                  <a:pt x="21589" y="8910"/>
                </a:lnTo>
                <a:lnTo>
                  <a:pt x="21600" y="8520"/>
                </a:lnTo>
                <a:lnTo>
                  <a:pt x="21591" y="8169"/>
                </a:lnTo>
                <a:lnTo>
                  <a:pt x="21564" y="7821"/>
                </a:lnTo>
                <a:lnTo>
                  <a:pt x="21520" y="7477"/>
                </a:lnTo>
                <a:lnTo>
                  <a:pt x="21459" y="7137"/>
                </a:lnTo>
                <a:lnTo>
                  <a:pt x="21381" y="6802"/>
                </a:lnTo>
                <a:lnTo>
                  <a:pt x="21286" y="6471"/>
                </a:lnTo>
                <a:lnTo>
                  <a:pt x="21176" y="6145"/>
                </a:lnTo>
                <a:lnTo>
                  <a:pt x="21049" y="5825"/>
                </a:lnTo>
                <a:lnTo>
                  <a:pt x="20908" y="5510"/>
                </a:lnTo>
                <a:lnTo>
                  <a:pt x="20751" y="5201"/>
                </a:lnTo>
                <a:lnTo>
                  <a:pt x="20580" y="4898"/>
                </a:lnTo>
                <a:lnTo>
                  <a:pt x="20395" y="4602"/>
                </a:lnTo>
                <a:lnTo>
                  <a:pt x="20195" y="4312"/>
                </a:lnTo>
                <a:lnTo>
                  <a:pt x="19982" y="4028"/>
                </a:lnTo>
                <a:lnTo>
                  <a:pt x="19756" y="3753"/>
                </a:lnTo>
                <a:lnTo>
                  <a:pt x="19516" y="3484"/>
                </a:lnTo>
                <a:lnTo>
                  <a:pt x="19264" y="3223"/>
                </a:lnTo>
                <a:lnTo>
                  <a:pt x="19000" y="2971"/>
                </a:lnTo>
                <a:lnTo>
                  <a:pt x="18724" y="2726"/>
                </a:lnTo>
                <a:lnTo>
                  <a:pt x="18437" y="2491"/>
                </a:lnTo>
                <a:lnTo>
                  <a:pt x="18138" y="2264"/>
                </a:lnTo>
                <a:lnTo>
                  <a:pt x="17829" y="2046"/>
                </a:lnTo>
                <a:lnTo>
                  <a:pt x="17508" y="1837"/>
                </a:lnTo>
                <a:lnTo>
                  <a:pt x="17178" y="1638"/>
                </a:lnTo>
                <a:lnTo>
                  <a:pt x="16838" y="1449"/>
                </a:lnTo>
                <a:lnTo>
                  <a:pt x="16489" y="1271"/>
                </a:lnTo>
                <a:lnTo>
                  <a:pt x="16130" y="1102"/>
                </a:lnTo>
                <a:lnTo>
                  <a:pt x="15763" y="945"/>
                </a:lnTo>
                <a:lnTo>
                  <a:pt x="15388" y="798"/>
                </a:lnTo>
                <a:lnTo>
                  <a:pt x="15004" y="663"/>
                </a:lnTo>
                <a:lnTo>
                  <a:pt x="14612" y="539"/>
                </a:lnTo>
                <a:lnTo>
                  <a:pt x="14214" y="428"/>
                </a:lnTo>
                <a:lnTo>
                  <a:pt x="13808" y="328"/>
                </a:lnTo>
                <a:lnTo>
                  <a:pt x="13395" y="241"/>
                </a:lnTo>
                <a:lnTo>
                  <a:pt x="12977" y="166"/>
                </a:lnTo>
                <a:lnTo>
                  <a:pt x="12552" y="104"/>
                </a:lnTo>
                <a:lnTo>
                  <a:pt x="12121" y="56"/>
                </a:lnTo>
                <a:lnTo>
                  <a:pt x="11686" y="21"/>
                </a:lnTo>
                <a:lnTo>
                  <a:pt x="11245" y="0"/>
                </a:lnTo>
                <a:close/>
              </a:path>
            </a:pathLst>
          </a:custGeom>
          <a:solidFill>
            <a:srgbClr val="3D3E3E"/>
          </a:solidFill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411" name="Треугольник"/>
          <p:cNvSpPr/>
          <p:nvPr/>
        </p:nvSpPr>
        <p:spPr>
          <a:xfrm>
            <a:off x="16259107" y="5641979"/>
            <a:ext cx="12501" cy="1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555" y="21600"/>
                </a:lnTo>
                <a:close/>
              </a:path>
            </a:pathLst>
          </a:custGeom>
          <a:noFill/>
          <a:ln w="12700" cap="flat">
            <a:noFill/>
            <a:miter lim="400000"/>
          </a:ln>
          <a:effectLst/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grpSp>
        <p:nvGrpSpPr>
          <p:cNvPr id="1416" name="object 14"/>
          <p:cNvGrpSpPr/>
          <p:nvPr/>
        </p:nvGrpSpPr>
        <p:grpSpPr>
          <a:xfrm>
            <a:off x="16665361" y="1125848"/>
            <a:ext cx="2302942" cy="2923398"/>
            <a:chOff x="0" y="0"/>
            <a:chExt cx="2339870" cy="2970276"/>
          </a:xfrm>
        </p:grpSpPr>
        <p:sp>
          <p:nvSpPr>
            <p:cNvPr id="1413" name="Фигура"/>
            <p:cNvSpPr/>
            <p:nvPr/>
          </p:nvSpPr>
          <p:spPr>
            <a:xfrm>
              <a:off x="0" y="6837"/>
              <a:ext cx="2339871" cy="2963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45" y="0"/>
                  </a:moveTo>
                  <a:lnTo>
                    <a:pt x="10355" y="0"/>
                  </a:lnTo>
                  <a:lnTo>
                    <a:pt x="9914" y="21"/>
                  </a:lnTo>
                  <a:lnTo>
                    <a:pt x="9479" y="56"/>
                  </a:lnTo>
                  <a:lnTo>
                    <a:pt x="9048" y="104"/>
                  </a:lnTo>
                  <a:lnTo>
                    <a:pt x="8623" y="166"/>
                  </a:lnTo>
                  <a:lnTo>
                    <a:pt x="8205" y="241"/>
                  </a:lnTo>
                  <a:lnTo>
                    <a:pt x="7792" y="328"/>
                  </a:lnTo>
                  <a:lnTo>
                    <a:pt x="7386" y="428"/>
                  </a:lnTo>
                  <a:lnTo>
                    <a:pt x="6988" y="539"/>
                  </a:lnTo>
                  <a:lnTo>
                    <a:pt x="6596" y="663"/>
                  </a:lnTo>
                  <a:lnTo>
                    <a:pt x="6212" y="798"/>
                  </a:lnTo>
                  <a:lnTo>
                    <a:pt x="5837" y="945"/>
                  </a:lnTo>
                  <a:lnTo>
                    <a:pt x="5470" y="1102"/>
                  </a:lnTo>
                  <a:lnTo>
                    <a:pt x="5111" y="1271"/>
                  </a:lnTo>
                  <a:lnTo>
                    <a:pt x="4762" y="1449"/>
                  </a:lnTo>
                  <a:lnTo>
                    <a:pt x="4422" y="1638"/>
                  </a:lnTo>
                  <a:lnTo>
                    <a:pt x="4092" y="1837"/>
                  </a:lnTo>
                  <a:lnTo>
                    <a:pt x="3771" y="2046"/>
                  </a:lnTo>
                  <a:lnTo>
                    <a:pt x="3462" y="2264"/>
                  </a:lnTo>
                  <a:lnTo>
                    <a:pt x="3163" y="2491"/>
                  </a:lnTo>
                  <a:lnTo>
                    <a:pt x="2876" y="2726"/>
                  </a:lnTo>
                  <a:lnTo>
                    <a:pt x="2600" y="2971"/>
                  </a:lnTo>
                  <a:lnTo>
                    <a:pt x="2336" y="3223"/>
                  </a:lnTo>
                  <a:lnTo>
                    <a:pt x="2084" y="3484"/>
                  </a:lnTo>
                  <a:lnTo>
                    <a:pt x="1844" y="3753"/>
                  </a:lnTo>
                  <a:lnTo>
                    <a:pt x="1618" y="4028"/>
                  </a:lnTo>
                  <a:lnTo>
                    <a:pt x="1405" y="4312"/>
                  </a:lnTo>
                  <a:lnTo>
                    <a:pt x="1205" y="4602"/>
                  </a:lnTo>
                  <a:lnTo>
                    <a:pt x="1020" y="4898"/>
                  </a:lnTo>
                  <a:lnTo>
                    <a:pt x="849" y="5201"/>
                  </a:lnTo>
                  <a:lnTo>
                    <a:pt x="692" y="5510"/>
                  </a:lnTo>
                  <a:lnTo>
                    <a:pt x="551" y="5825"/>
                  </a:lnTo>
                  <a:lnTo>
                    <a:pt x="424" y="6145"/>
                  </a:lnTo>
                  <a:lnTo>
                    <a:pt x="314" y="6471"/>
                  </a:lnTo>
                  <a:lnTo>
                    <a:pt x="219" y="6802"/>
                  </a:lnTo>
                  <a:lnTo>
                    <a:pt x="141" y="7137"/>
                  </a:lnTo>
                  <a:lnTo>
                    <a:pt x="80" y="7477"/>
                  </a:lnTo>
                  <a:lnTo>
                    <a:pt x="36" y="7821"/>
                  </a:lnTo>
                  <a:lnTo>
                    <a:pt x="9" y="8169"/>
                  </a:lnTo>
                  <a:lnTo>
                    <a:pt x="0" y="8520"/>
                  </a:lnTo>
                  <a:lnTo>
                    <a:pt x="9" y="8872"/>
                  </a:lnTo>
                  <a:lnTo>
                    <a:pt x="36" y="9220"/>
                  </a:lnTo>
                  <a:lnTo>
                    <a:pt x="80" y="9564"/>
                  </a:lnTo>
                  <a:lnTo>
                    <a:pt x="142" y="9904"/>
                  </a:lnTo>
                  <a:lnTo>
                    <a:pt x="220" y="10240"/>
                  </a:lnTo>
                  <a:lnTo>
                    <a:pt x="314" y="10571"/>
                  </a:lnTo>
                  <a:lnTo>
                    <a:pt x="425" y="10897"/>
                  </a:lnTo>
                  <a:lnTo>
                    <a:pt x="551" y="11217"/>
                  </a:lnTo>
                  <a:lnTo>
                    <a:pt x="693" y="11532"/>
                  </a:lnTo>
                  <a:lnTo>
                    <a:pt x="850" y="11842"/>
                  </a:lnTo>
                  <a:lnTo>
                    <a:pt x="1021" y="12145"/>
                  </a:lnTo>
                  <a:lnTo>
                    <a:pt x="1207" y="12441"/>
                  </a:lnTo>
                  <a:lnTo>
                    <a:pt x="1407" y="12732"/>
                  </a:lnTo>
                  <a:lnTo>
                    <a:pt x="1620" y="13015"/>
                  </a:lnTo>
                  <a:lnTo>
                    <a:pt x="1847" y="13291"/>
                  </a:lnTo>
                  <a:lnTo>
                    <a:pt x="2086" y="13559"/>
                  </a:lnTo>
                  <a:lnTo>
                    <a:pt x="2338" y="13820"/>
                  </a:lnTo>
                  <a:lnTo>
                    <a:pt x="2603" y="14073"/>
                  </a:lnTo>
                  <a:lnTo>
                    <a:pt x="2879" y="14317"/>
                  </a:lnTo>
                  <a:lnTo>
                    <a:pt x="3167" y="14553"/>
                  </a:lnTo>
                  <a:lnTo>
                    <a:pt x="3466" y="14780"/>
                  </a:lnTo>
                  <a:lnTo>
                    <a:pt x="3776" y="14998"/>
                  </a:lnTo>
                  <a:lnTo>
                    <a:pt x="4096" y="15207"/>
                  </a:lnTo>
                  <a:lnTo>
                    <a:pt x="4427" y="15405"/>
                  </a:lnTo>
                  <a:lnTo>
                    <a:pt x="4767" y="15594"/>
                  </a:lnTo>
                  <a:lnTo>
                    <a:pt x="5117" y="15773"/>
                  </a:lnTo>
                  <a:lnTo>
                    <a:pt x="5476" y="15941"/>
                  </a:lnTo>
                  <a:lnTo>
                    <a:pt x="5843" y="16099"/>
                  </a:lnTo>
                  <a:lnTo>
                    <a:pt x="6219" y="16245"/>
                  </a:lnTo>
                  <a:lnTo>
                    <a:pt x="6604" y="16380"/>
                  </a:lnTo>
                  <a:lnTo>
                    <a:pt x="6995" y="16504"/>
                  </a:lnTo>
                  <a:lnTo>
                    <a:pt x="7395" y="16615"/>
                  </a:lnTo>
                  <a:lnTo>
                    <a:pt x="7801" y="16715"/>
                  </a:lnTo>
                  <a:lnTo>
                    <a:pt x="8214" y="16802"/>
                  </a:lnTo>
                  <a:lnTo>
                    <a:pt x="8633" y="16876"/>
                  </a:lnTo>
                  <a:lnTo>
                    <a:pt x="9058" y="16937"/>
                  </a:lnTo>
                  <a:lnTo>
                    <a:pt x="9489" y="16986"/>
                  </a:lnTo>
                  <a:lnTo>
                    <a:pt x="9925" y="17020"/>
                  </a:lnTo>
                  <a:lnTo>
                    <a:pt x="9925" y="21600"/>
                  </a:lnTo>
                  <a:lnTo>
                    <a:pt x="19179" y="14003"/>
                  </a:lnTo>
                  <a:lnTo>
                    <a:pt x="19072" y="14003"/>
                  </a:lnTo>
                  <a:lnTo>
                    <a:pt x="19361" y="13720"/>
                  </a:lnTo>
                  <a:lnTo>
                    <a:pt x="19634" y="13427"/>
                  </a:lnTo>
                  <a:lnTo>
                    <a:pt x="19891" y="13125"/>
                  </a:lnTo>
                  <a:lnTo>
                    <a:pt x="20133" y="12814"/>
                  </a:lnTo>
                  <a:lnTo>
                    <a:pt x="20358" y="12495"/>
                  </a:lnTo>
                  <a:lnTo>
                    <a:pt x="20565" y="12167"/>
                  </a:lnTo>
                  <a:lnTo>
                    <a:pt x="20756" y="11832"/>
                  </a:lnTo>
                  <a:lnTo>
                    <a:pt x="20928" y="11489"/>
                  </a:lnTo>
                  <a:lnTo>
                    <a:pt x="21081" y="11138"/>
                  </a:lnTo>
                  <a:lnTo>
                    <a:pt x="21216" y="10782"/>
                  </a:lnTo>
                  <a:lnTo>
                    <a:pt x="21331" y="10418"/>
                  </a:lnTo>
                  <a:lnTo>
                    <a:pt x="21427" y="10049"/>
                  </a:lnTo>
                  <a:lnTo>
                    <a:pt x="21502" y="9674"/>
                  </a:lnTo>
                  <a:lnTo>
                    <a:pt x="21556" y="9295"/>
                  </a:lnTo>
                  <a:lnTo>
                    <a:pt x="21589" y="8910"/>
                  </a:lnTo>
                  <a:lnTo>
                    <a:pt x="21600" y="8520"/>
                  </a:lnTo>
                  <a:lnTo>
                    <a:pt x="21591" y="8169"/>
                  </a:lnTo>
                  <a:lnTo>
                    <a:pt x="21564" y="7821"/>
                  </a:lnTo>
                  <a:lnTo>
                    <a:pt x="21520" y="7477"/>
                  </a:lnTo>
                  <a:lnTo>
                    <a:pt x="21459" y="7137"/>
                  </a:lnTo>
                  <a:lnTo>
                    <a:pt x="21381" y="6802"/>
                  </a:lnTo>
                  <a:lnTo>
                    <a:pt x="21286" y="6471"/>
                  </a:lnTo>
                  <a:lnTo>
                    <a:pt x="21176" y="6145"/>
                  </a:lnTo>
                  <a:lnTo>
                    <a:pt x="21049" y="5825"/>
                  </a:lnTo>
                  <a:lnTo>
                    <a:pt x="20908" y="5510"/>
                  </a:lnTo>
                  <a:lnTo>
                    <a:pt x="20751" y="5201"/>
                  </a:lnTo>
                  <a:lnTo>
                    <a:pt x="20580" y="4898"/>
                  </a:lnTo>
                  <a:lnTo>
                    <a:pt x="20395" y="4602"/>
                  </a:lnTo>
                  <a:lnTo>
                    <a:pt x="20195" y="4312"/>
                  </a:lnTo>
                  <a:lnTo>
                    <a:pt x="19982" y="4028"/>
                  </a:lnTo>
                  <a:lnTo>
                    <a:pt x="19756" y="3753"/>
                  </a:lnTo>
                  <a:lnTo>
                    <a:pt x="19516" y="3484"/>
                  </a:lnTo>
                  <a:lnTo>
                    <a:pt x="19264" y="3223"/>
                  </a:lnTo>
                  <a:lnTo>
                    <a:pt x="19000" y="2971"/>
                  </a:lnTo>
                  <a:lnTo>
                    <a:pt x="18724" y="2726"/>
                  </a:lnTo>
                  <a:lnTo>
                    <a:pt x="18437" y="2491"/>
                  </a:lnTo>
                  <a:lnTo>
                    <a:pt x="18138" y="2264"/>
                  </a:lnTo>
                  <a:lnTo>
                    <a:pt x="17829" y="2046"/>
                  </a:lnTo>
                  <a:lnTo>
                    <a:pt x="17508" y="1837"/>
                  </a:lnTo>
                  <a:lnTo>
                    <a:pt x="17178" y="1638"/>
                  </a:lnTo>
                  <a:lnTo>
                    <a:pt x="16838" y="1449"/>
                  </a:lnTo>
                  <a:lnTo>
                    <a:pt x="16489" y="1271"/>
                  </a:lnTo>
                  <a:lnTo>
                    <a:pt x="16130" y="1102"/>
                  </a:lnTo>
                  <a:lnTo>
                    <a:pt x="15763" y="945"/>
                  </a:lnTo>
                  <a:lnTo>
                    <a:pt x="15388" y="798"/>
                  </a:lnTo>
                  <a:lnTo>
                    <a:pt x="15004" y="663"/>
                  </a:lnTo>
                  <a:lnTo>
                    <a:pt x="14612" y="539"/>
                  </a:lnTo>
                  <a:lnTo>
                    <a:pt x="14214" y="428"/>
                  </a:lnTo>
                  <a:lnTo>
                    <a:pt x="13808" y="328"/>
                  </a:lnTo>
                  <a:lnTo>
                    <a:pt x="13395" y="241"/>
                  </a:lnTo>
                  <a:lnTo>
                    <a:pt x="12977" y="166"/>
                  </a:lnTo>
                  <a:lnTo>
                    <a:pt x="12552" y="104"/>
                  </a:lnTo>
                  <a:lnTo>
                    <a:pt x="12121" y="56"/>
                  </a:lnTo>
                  <a:lnTo>
                    <a:pt x="11686" y="21"/>
                  </a:lnTo>
                  <a:lnTo>
                    <a:pt x="11245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4" name="Треугольник"/>
            <p:cNvSpPr/>
            <p:nvPr/>
          </p:nvSpPr>
          <p:spPr>
            <a:xfrm>
              <a:off x="1121710" y="0"/>
              <a:ext cx="96449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DD2D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415" name="Треугольник"/>
            <p:cNvSpPr/>
            <p:nvPr/>
          </p:nvSpPr>
          <p:spPr>
            <a:xfrm>
              <a:off x="2065479" y="192160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555" y="2160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418" name="object 16"/>
          <p:cNvSpPr/>
          <p:nvPr/>
        </p:nvSpPr>
        <p:spPr>
          <a:xfrm>
            <a:off x="14640924" y="4190002"/>
            <a:ext cx="1436243" cy="1436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212424"/>
          </a:solidFill>
          <a:ln w="12700">
            <a:miter lim="400000"/>
          </a:ln>
          <a:effectLst/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19" name="object 18"/>
          <p:cNvSpPr/>
          <p:nvPr/>
        </p:nvSpPr>
        <p:spPr>
          <a:xfrm>
            <a:off x="17098720" y="1527832"/>
            <a:ext cx="1436243" cy="1436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090" y="23"/>
                </a:lnTo>
                <a:lnTo>
                  <a:pt x="9392" y="91"/>
                </a:lnTo>
                <a:lnTo>
                  <a:pt x="8708" y="202"/>
                </a:lnTo>
                <a:lnTo>
                  <a:pt x="8039" y="356"/>
                </a:lnTo>
                <a:lnTo>
                  <a:pt x="7386" y="551"/>
                </a:lnTo>
                <a:lnTo>
                  <a:pt x="6752" y="784"/>
                </a:lnTo>
                <a:lnTo>
                  <a:pt x="6137" y="1056"/>
                </a:lnTo>
                <a:lnTo>
                  <a:pt x="5542" y="1364"/>
                </a:lnTo>
                <a:lnTo>
                  <a:pt x="4970" y="1707"/>
                </a:lnTo>
                <a:lnTo>
                  <a:pt x="4422" y="2084"/>
                </a:lnTo>
                <a:lnTo>
                  <a:pt x="3898" y="2493"/>
                </a:lnTo>
                <a:lnTo>
                  <a:pt x="3401" y="2932"/>
                </a:lnTo>
                <a:lnTo>
                  <a:pt x="2932" y="3401"/>
                </a:lnTo>
                <a:lnTo>
                  <a:pt x="2493" y="3898"/>
                </a:lnTo>
                <a:lnTo>
                  <a:pt x="2084" y="4422"/>
                </a:lnTo>
                <a:lnTo>
                  <a:pt x="1707" y="4970"/>
                </a:lnTo>
                <a:lnTo>
                  <a:pt x="1364" y="5542"/>
                </a:lnTo>
                <a:lnTo>
                  <a:pt x="1056" y="6137"/>
                </a:lnTo>
                <a:lnTo>
                  <a:pt x="784" y="6752"/>
                </a:lnTo>
                <a:lnTo>
                  <a:pt x="551" y="7386"/>
                </a:lnTo>
                <a:lnTo>
                  <a:pt x="356" y="8039"/>
                </a:lnTo>
                <a:lnTo>
                  <a:pt x="202" y="8708"/>
                </a:lnTo>
                <a:lnTo>
                  <a:pt x="91" y="9392"/>
                </a:lnTo>
                <a:lnTo>
                  <a:pt x="23" y="10090"/>
                </a:lnTo>
                <a:lnTo>
                  <a:pt x="0" y="10800"/>
                </a:lnTo>
                <a:lnTo>
                  <a:pt x="23" y="11510"/>
                </a:lnTo>
                <a:lnTo>
                  <a:pt x="91" y="12208"/>
                </a:lnTo>
                <a:lnTo>
                  <a:pt x="202" y="12892"/>
                </a:lnTo>
                <a:lnTo>
                  <a:pt x="356" y="13561"/>
                </a:lnTo>
                <a:lnTo>
                  <a:pt x="551" y="14214"/>
                </a:lnTo>
                <a:lnTo>
                  <a:pt x="784" y="14848"/>
                </a:lnTo>
                <a:lnTo>
                  <a:pt x="1056" y="15463"/>
                </a:lnTo>
                <a:lnTo>
                  <a:pt x="1364" y="16058"/>
                </a:lnTo>
                <a:lnTo>
                  <a:pt x="1707" y="16630"/>
                </a:lnTo>
                <a:lnTo>
                  <a:pt x="2084" y="17178"/>
                </a:lnTo>
                <a:lnTo>
                  <a:pt x="2493" y="17702"/>
                </a:lnTo>
                <a:lnTo>
                  <a:pt x="2932" y="18199"/>
                </a:lnTo>
                <a:lnTo>
                  <a:pt x="3401" y="18668"/>
                </a:lnTo>
                <a:lnTo>
                  <a:pt x="3898" y="19107"/>
                </a:lnTo>
                <a:lnTo>
                  <a:pt x="4422" y="19516"/>
                </a:lnTo>
                <a:lnTo>
                  <a:pt x="4970" y="19893"/>
                </a:lnTo>
                <a:lnTo>
                  <a:pt x="5542" y="20236"/>
                </a:lnTo>
                <a:lnTo>
                  <a:pt x="6137" y="20544"/>
                </a:lnTo>
                <a:lnTo>
                  <a:pt x="6752" y="20816"/>
                </a:lnTo>
                <a:lnTo>
                  <a:pt x="7386" y="21049"/>
                </a:lnTo>
                <a:lnTo>
                  <a:pt x="8039" y="21244"/>
                </a:lnTo>
                <a:lnTo>
                  <a:pt x="8708" y="21398"/>
                </a:lnTo>
                <a:lnTo>
                  <a:pt x="9392" y="21509"/>
                </a:lnTo>
                <a:lnTo>
                  <a:pt x="10090" y="21577"/>
                </a:lnTo>
                <a:lnTo>
                  <a:pt x="10800" y="21600"/>
                </a:lnTo>
                <a:lnTo>
                  <a:pt x="11510" y="21577"/>
                </a:lnTo>
                <a:lnTo>
                  <a:pt x="12208" y="21509"/>
                </a:lnTo>
                <a:lnTo>
                  <a:pt x="12892" y="21398"/>
                </a:lnTo>
                <a:lnTo>
                  <a:pt x="13561" y="21244"/>
                </a:lnTo>
                <a:lnTo>
                  <a:pt x="14214" y="21049"/>
                </a:lnTo>
                <a:lnTo>
                  <a:pt x="14848" y="20816"/>
                </a:lnTo>
                <a:lnTo>
                  <a:pt x="15463" y="20544"/>
                </a:lnTo>
                <a:lnTo>
                  <a:pt x="16058" y="20236"/>
                </a:lnTo>
                <a:lnTo>
                  <a:pt x="16630" y="19893"/>
                </a:lnTo>
                <a:lnTo>
                  <a:pt x="17178" y="19516"/>
                </a:lnTo>
                <a:lnTo>
                  <a:pt x="17702" y="19107"/>
                </a:lnTo>
                <a:lnTo>
                  <a:pt x="18199" y="18668"/>
                </a:lnTo>
                <a:lnTo>
                  <a:pt x="18668" y="18199"/>
                </a:lnTo>
                <a:lnTo>
                  <a:pt x="19107" y="17702"/>
                </a:lnTo>
                <a:lnTo>
                  <a:pt x="19516" y="17178"/>
                </a:lnTo>
                <a:lnTo>
                  <a:pt x="19893" y="16630"/>
                </a:lnTo>
                <a:lnTo>
                  <a:pt x="20236" y="16058"/>
                </a:lnTo>
                <a:lnTo>
                  <a:pt x="20544" y="15463"/>
                </a:lnTo>
                <a:lnTo>
                  <a:pt x="20816" y="14848"/>
                </a:lnTo>
                <a:lnTo>
                  <a:pt x="21049" y="14214"/>
                </a:lnTo>
                <a:lnTo>
                  <a:pt x="21244" y="13561"/>
                </a:lnTo>
                <a:lnTo>
                  <a:pt x="21398" y="12892"/>
                </a:lnTo>
                <a:lnTo>
                  <a:pt x="21509" y="12208"/>
                </a:lnTo>
                <a:lnTo>
                  <a:pt x="21577" y="11510"/>
                </a:lnTo>
                <a:lnTo>
                  <a:pt x="21600" y="10800"/>
                </a:lnTo>
                <a:lnTo>
                  <a:pt x="21577" y="10090"/>
                </a:lnTo>
                <a:lnTo>
                  <a:pt x="21509" y="9392"/>
                </a:lnTo>
                <a:lnTo>
                  <a:pt x="21398" y="8708"/>
                </a:lnTo>
                <a:lnTo>
                  <a:pt x="21244" y="8039"/>
                </a:lnTo>
                <a:lnTo>
                  <a:pt x="21049" y="7386"/>
                </a:lnTo>
                <a:lnTo>
                  <a:pt x="20816" y="6752"/>
                </a:lnTo>
                <a:lnTo>
                  <a:pt x="20544" y="6137"/>
                </a:lnTo>
                <a:lnTo>
                  <a:pt x="20236" y="5542"/>
                </a:lnTo>
                <a:lnTo>
                  <a:pt x="19893" y="4970"/>
                </a:lnTo>
                <a:lnTo>
                  <a:pt x="19516" y="4422"/>
                </a:lnTo>
                <a:lnTo>
                  <a:pt x="19107" y="3898"/>
                </a:lnTo>
                <a:lnTo>
                  <a:pt x="18668" y="3401"/>
                </a:lnTo>
                <a:lnTo>
                  <a:pt x="18199" y="2932"/>
                </a:lnTo>
                <a:lnTo>
                  <a:pt x="17702" y="2493"/>
                </a:lnTo>
                <a:lnTo>
                  <a:pt x="17178" y="2084"/>
                </a:lnTo>
                <a:lnTo>
                  <a:pt x="16630" y="1707"/>
                </a:lnTo>
                <a:lnTo>
                  <a:pt x="16058" y="1364"/>
                </a:lnTo>
                <a:lnTo>
                  <a:pt x="15463" y="1056"/>
                </a:lnTo>
                <a:lnTo>
                  <a:pt x="14848" y="784"/>
                </a:lnTo>
                <a:lnTo>
                  <a:pt x="14214" y="551"/>
                </a:lnTo>
                <a:lnTo>
                  <a:pt x="13561" y="356"/>
                </a:lnTo>
                <a:lnTo>
                  <a:pt x="12892" y="202"/>
                </a:lnTo>
                <a:lnTo>
                  <a:pt x="12208" y="91"/>
                </a:lnTo>
                <a:lnTo>
                  <a:pt x="11510" y="23"/>
                </a:lnTo>
                <a:lnTo>
                  <a:pt x="10800" y="0"/>
                </a:lnTo>
                <a:close/>
              </a:path>
            </a:pathLst>
          </a:custGeom>
          <a:solidFill>
            <a:srgbClr val="212424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420" name="Текст 38"/>
          <p:cNvSpPr txBox="1">
            <a:spLocks noGrp="1"/>
          </p:cNvSpPr>
          <p:nvPr>
            <p:ph type="body" sz="quarter" idx="4294967295"/>
          </p:nvPr>
        </p:nvSpPr>
        <p:spPr>
          <a:xfrm rot="16200000">
            <a:off x="-3454641" y="3732817"/>
            <a:ext cx="9576721" cy="2667438"/>
          </a:xfrm>
          <a:prstGeom prst="rect">
            <a:avLst/>
          </a:prstGeom>
        </p:spPr>
        <p:txBody>
          <a:bodyPr/>
          <a:lstStyle>
            <a:lvl1pPr>
              <a:defRPr sz="17000">
                <a:solidFill>
                  <a:srgbClr val="F2F2F2"/>
                </a:solidFill>
              </a:defRPr>
            </a:lvl1pPr>
          </a:lstStyle>
          <a:p>
            <a:r>
              <a:rPr b="1" dirty="0">
                <a:solidFill>
                  <a:srgbClr val="333333"/>
                </a:solidFill>
                <a:latin typeface="Tinkoff Sans" panose="02000506050000020004" pitchFamily="2" charset="0"/>
              </a:rPr>
              <a:t>20</a:t>
            </a:r>
            <a:r>
              <a:rPr lang="ru-RU" b="1" dirty="0">
                <a:solidFill>
                  <a:srgbClr val="333333"/>
                </a:solidFill>
                <a:latin typeface="Tinkoff Sans" panose="02000506050000020004" pitchFamily="2" charset="0"/>
              </a:rPr>
              <a:t>23—</a:t>
            </a:r>
            <a:endParaRPr b="1" dirty="0">
              <a:solidFill>
                <a:srgbClr val="333333"/>
              </a:solidFill>
              <a:latin typeface="Tinkoff Sans" panose="02000506050000020004" pitchFamily="2" charset="0"/>
            </a:endParaRPr>
          </a:p>
        </p:txBody>
      </p:sp>
      <p:sp>
        <p:nvSpPr>
          <p:cNvPr id="1421" name="Текст 39"/>
          <p:cNvSpPr>
            <a:spLocks noGrp="1"/>
          </p:cNvSpPr>
          <p:nvPr>
            <p:ph type="body" idx="4294967295"/>
          </p:nvPr>
        </p:nvSpPr>
        <p:spPr>
          <a:xfrm>
            <a:off x="12335826" y="7235288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solidFill>
                  <a:schemeClr val="tx1"/>
                </a:solidFill>
                <a:latin typeface="TINKOFFSANS-MEDIUM" panose="02000506050000020004" pitchFamily="2" charset="0"/>
              </a:rPr>
              <a:t>2022</a:t>
            </a:r>
            <a:endParaRPr sz="2756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22" name="Текст 40"/>
          <p:cNvSpPr>
            <a:spLocks noGrp="1"/>
          </p:cNvSpPr>
          <p:nvPr>
            <p:ph type="body" idx="4294967295"/>
          </p:nvPr>
        </p:nvSpPr>
        <p:spPr>
          <a:xfrm>
            <a:off x="14785511" y="4592777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sz="2756" dirty="0">
                <a:solidFill>
                  <a:schemeClr val="tx1"/>
                </a:solidFill>
                <a:latin typeface="TINKOFFSANS-MEDIUM" panose="02000506050000020004" pitchFamily="2" charset="0"/>
              </a:rPr>
              <a:t>20</a:t>
            </a:r>
            <a:r>
              <a:rPr lang="ru-RU" sz="2756" dirty="0">
                <a:solidFill>
                  <a:schemeClr val="tx1"/>
                </a:solidFill>
                <a:latin typeface="TINKOFFSANS-MEDIUM" panose="02000506050000020004" pitchFamily="2" charset="0"/>
              </a:rPr>
              <a:t>23</a:t>
            </a:r>
            <a:endParaRPr sz="2756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23" name="Текст 41"/>
          <p:cNvSpPr>
            <a:spLocks noGrp="1"/>
          </p:cNvSpPr>
          <p:nvPr>
            <p:ph type="body" idx="4294967295"/>
          </p:nvPr>
        </p:nvSpPr>
        <p:spPr>
          <a:xfrm>
            <a:off x="17224932" y="1954294"/>
            <a:ext cx="1156271" cy="63309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indent="0" defTabSz="1509582">
              <a:lnSpc>
                <a:spcPct val="90000"/>
              </a:lnSpc>
              <a:spcBef>
                <a:spcPts val="1600"/>
              </a:spcBef>
              <a:defRPr sz="3600" spc="0">
                <a:solidFill>
                  <a:srgbClr val="000000"/>
                </a:solidFill>
              </a:defRPr>
            </a:lvl1pPr>
          </a:lstStyle>
          <a:p>
            <a:pPr algn="ctr"/>
            <a:r>
              <a:rPr lang="ru-RU" sz="2756" dirty="0">
                <a:solidFill>
                  <a:schemeClr val="tx1"/>
                </a:solidFill>
                <a:latin typeface="TINKOFFSANS-MEDIUM" panose="02000506050000020004" pitchFamily="2" charset="0"/>
              </a:rPr>
              <a:t>2024</a:t>
            </a:r>
            <a:endParaRPr sz="2756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424" name="Текст 42"/>
          <p:cNvSpPr>
            <a:spLocks noGrp="1"/>
          </p:cNvSpPr>
          <p:nvPr>
            <p:ph type="body" idx="4294967295"/>
          </p:nvPr>
        </p:nvSpPr>
        <p:spPr>
          <a:xfrm>
            <a:off x="6208511" y="4628710"/>
            <a:ext cx="7361462" cy="15635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/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 </a:t>
            </a:r>
          </a:p>
        </p:txBody>
      </p:sp>
      <p:sp>
        <p:nvSpPr>
          <p:cNvPr id="1425" name="Текст 43"/>
          <p:cNvSpPr>
            <a:spLocks noGrp="1"/>
          </p:cNvSpPr>
          <p:nvPr>
            <p:ph type="body" idx="4294967295"/>
          </p:nvPr>
        </p:nvSpPr>
        <p:spPr>
          <a:xfrm>
            <a:off x="8737787" y="1618259"/>
            <a:ext cx="7680436" cy="155807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/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 в отношении поставленных задач</a:t>
            </a:r>
          </a:p>
        </p:txBody>
      </p:sp>
      <p:sp>
        <p:nvSpPr>
          <p:cNvPr id="1426" name="Текст 44"/>
          <p:cNvSpPr>
            <a:spLocks noGrp="1"/>
          </p:cNvSpPr>
          <p:nvPr>
            <p:ph type="body" idx="4294967295"/>
          </p:nvPr>
        </p:nvSpPr>
        <p:spPr>
          <a:xfrm>
            <a:off x="4507832" y="8505489"/>
            <a:ext cx="7018921" cy="152082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R="0" indent="0">
              <a:lnSpc>
                <a:spcPts val="2800"/>
              </a:lnSpc>
              <a:spcBef>
                <a:spcPts val="1600"/>
              </a:spcBef>
              <a:defRPr sz="1800"/>
            </a:lvl1pPr>
          </a:lstStyle>
          <a:p>
            <a:pPr algn="r">
              <a:lnSpc>
                <a:spcPts val="3400"/>
              </a:lnSpc>
            </a:pPr>
            <a:r>
              <a:rPr sz="2000" dirty="0">
                <a:solidFill>
                  <a:schemeClr val="bg1"/>
                </a:solidFill>
              </a:rPr>
              <a:t>Разнообразный и богатый опыт рамки и место обучения кадров позволяет выполнять важные задания по разработке позиций, занимаемых участниками в отношении поставленных задач</a:t>
            </a:r>
          </a:p>
        </p:txBody>
      </p:sp>
      <p:sp>
        <p:nvSpPr>
          <p:cNvPr id="1427" name="Текст 45"/>
          <p:cNvSpPr>
            <a:spLocks noGrp="1"/>
          </p:cNvSpPr>
          <p:nvPr>
            <p:ph type="body" idx="4294967295"/>
          </p:nvPr>
        </p:nvSpPr>
        <p:spPr>
          <a:xfrm>
            <a:off x="8229600" y="912590"/>
            <a:ext cx="8184175" cy="6595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 anchorCtr="0">
            <a:no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ts val="42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</a:t>
            </a:r>
          </a:p>
        </p:txBody>
      </p:sp>
      <p:sp>
        <p:nvSpPr>
          <p:cNvPr id="1428" name="Текст 46"/>
          <p:cNvSpPr>
            <a:spLocks noGrp="1"/>
          </p:cNvSpPr>
          <p:nvPr>
            <p:ph type="body" idx="4294967295"/>
          </p:nvPr>
        </p:nvSpPr>
        <p:spPr>
          <a:xfrm>
            <a:off x="6914147" y="3924219"/>
            <a:ext cx="6655822" cy="6477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 anchorCtr="0">
            <a:noAutofit/>
          </a:bodyPr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ts val="42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специалистов</a:t>
            </a:r>
          </a:p>
        </p:txBody>
      </p:sp>
      <p:sp>
        <p:nvSpPr>
          <p:cNvPr id="1429" name="Текст 47"/>
          <p:cNvSpPr>
            <a:spLocks noGrp="1"/>
          </p:cNvSpPr>
          <p:nvPr>
            <p:ph type="body" idx="4294967295"/>
          </p:nvPr>
        </p:nvSpPr>
        <p:spPr>
          <a:xfrm>
            <a:off x="5207001" y="7295400"/>
            <a:ext cx="6319756" cy="117483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 anchorCtr="0"/>
          <a:lstStyle>
            <a:lvl1pPr>
              <a:defRPr>
                <a:solidFill>
                  <a:srgbClr val="282828"/>
                </a:solidFill>
              </a:defRPr>
            </a:lvl1pPr>
          </a:lstStyle>
          <a:p>
            <a:pPr algn="r">
              <a:lnSpc>
                <a:spcPts val="4200"/>
              </a:lnSpc>
            </a:pPr>
            <a:r>
              <a:rPr sz="3000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 двух специалистов физического лица</a:t>
            </a:r>
          </a:p>
        </p:txBody>
      </p:sp>
      <p:sp>
        <p:nvSpPr>
          <p:cNvPr id="1430" name="Текст 48"/>
          <p:cNvSpPr>
            <a:spLocks noGrp="1"/>
          </p:cNvSpPr>
          <p:nvPr>
            <p:ph type="body" idx="4294967295"/>
          </p:nvPr>
        </p:nvSpPr>
        <p:spPr>
          <a:xfrm rot="16200000">
            <a:off x="1233529" y="1795793"/>
            <a:ext cx="5077022" cy="29195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indent="0" algn="r" defTabSz="1509582">
              <a:lnSpc>
                <a:spcPct val="90000"/>
              </a:lnSpc>
              <a:spcBef>
                <a:spcPts val="1600"/>
              </a:spcBef>
              <a:defRPr sz="16600">
                <a:solidFill>
                  <a:srgbClr val="F2F2F2"/>
                </a:solidFill>
              </a:defRPr>
            </a:lvl1pPr>
          </a:lstStyle>
          <a:p>
            <a:r>
              <a:rPr b="1" dirty="0">
                <a:solidFill>
                  <a:srgbClr val="333333"/>
                </a:solidFill>
                <a:latin typeface="Tinkoff Sans" panose="02000506050000020004" pitchFamily="2" charset="0"/>
              </a:rPr>
              <a:t>20</a:t>
            </a:r>
            <a:r>
              <a:rPr lang="ru-RU" b="1" dirty="0">
                <a:solidFill>
                  <a:srgbClr val="333333"/>
                </a:solidFill>
                <a:latin typeface="Tinkoff Sans" panose="02000506050000020004" pitchFamily="2" charset="0"/>
              </a:rPr>
              <a:t>24</a:t>
            </a:r>
            <a:endParaRPr b="1" dirty="0">
              <a:solidFill>
                <a:srgbClr val="333333"/>
              </a:solidFill>
              <a:latin typeface="Tinkoff Sans" panose="02000506050000020004" pitchFamily="2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FCF2DD16-27A7-59B7-F7D0-6EE7500A3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77</a:t>
            </a:fld>
            <a:endParaRPr lang="ru-RU" sz="1600" dirty="0"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62FA804-E44A-4931-A596-9694927B5323}"/>
              </a:ext>
            </a:extLst>
          </p:cNvPr>
          <p:cNvGrpSpPr/>
          <p:nvPr/>
        </p:nvGrpSpPr>
        <p:grpSpPr>
          <a:xfrm>
            <a:off x="5512258" y="5347728"/>
            <a:ext cx="1367761" cy="1069180"/>
            <a:chOff x="3533810" y="3659006"/>
            <a:chExt cx="789261" cy="616966"/>
          </a:xfrm>
          <a:solidFill>
            <a:srgbClr val="333333"/>
          </a:solidFill>
          <a:effectLst/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DC257CE-6404-4745-99C5-0A4F1264B79C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BF5669-6119-4D2F-960C-5329947B1894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2" name="Group 115">
            <a:extLst>
              <a:ext uri="{FF2B5EF4-FFF2-40B4-BE49-F238E27FC236}">
                <a16:creationId xmlns:a16="http://schemas.microsoft.com/office/drawing/2014/main" id="{56627F62-40DA-324C-978A-FEFB1BE7EDAA}"/>
              </a:ext>
            </a:extLst>
          </p:cNvPr>
          <p:cNvGrpSpPr/>
          <p:nvPr/>
        </p:nvGrpSpPr>
        <p:grpSpPr>
          <a:xfrm>
            <a:off x="9179570" y="5347728"/>
            <a:ext cx="1367761" cy="1069180"/>
            <a:chOff x="3533810" y="3659006"/>
            <a:chExt cx="789261" cy="616966"/>
          </a:xfrm>
          <a:solidFill>
            <a:srgbClr val="333333"/>
          </a:solidFill>
          <a:effectLst/>
        </p:grpSpPr>
        <p:sp>
          <p:nvSpPr>
            <p:cNvPr id="63" name="Freeform: Shape 84">
              <a:extLst>
                <a:ext uri="{FF2B5EF4-FFF2-40B4-BE49-F238E27FC236}">
                  <a16:creationId xmlns:a16="http://schemas.microsoft.com/office/drawing/2014/main" id="{CA63A316-DC17-E741-909D-50F2184417EB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64" name="Freeform: Shape 88">
              <a:extLst>
                <a:ext uri="{FF2B5EF4-FFF2-40B4-BE49-F238E27FC236}">
                  <a16:creationId xmlns:a16="http://schemas.microsoft.com/office/drawing/2014/main" id="{7EC458FA-0904-CB4A-A50C-0134BE6B142B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68" name="Group 115">
            <a:extLst>
              <a:ext uri="{FF2B5EF4-FFF2-40B4-BE49-F238E27FC236}">
                <a16:creationId xmlns:a16="http://schemas.microsoft.com/office/drawing/2014/main" id="{48122EA7-6D17-BA4C-8124-BC061E0DFC13}"/>
              </a:ext>
            </a:extLst>
          </p:cNvPr>
          <p:cNvGrpSpPr/>
          <p:nvPr/>
        </p:nvGrpSpPr>
        <p:grpSpPr>
          <a:xfrm>
            <a:off x="12900104" y="5347728"/>
            <a:ext cx="1367761" cy="1069180"/>
            <a:chOff x="3533810" y="3659006"/>
            <a:chExt cx="789261" cy="616966"/>
          </a:xfrm>
          <a:solidFill>
            <a:srgbClr val="333333"/>
          </a:solidFill>
          <a:effectLst/>
        </p:grpSpPr>
        <p:sp>
          <p:nvSpPr>
            <p:cNvPr id="69" name="Freeform: Shape 84">
              <a:extLst>
                <a:ext uri="{FF2B5EF4-FFF2-40B4-BE49-F238E27FC236}">
                  <a16:creationId xmlns:a16="http://schemas.microsoft.com/office/drawing/2014/main" id="{0DC086AC-3E55-0B47-9AF6-E23013869220}"/>
                </a:ext>
              </a:extLst>
            </p:cNvPr>
            <p:cNvSpPr/>
            <p:nvPr/>
          </p:nvSpPr>
          <p:spPr>
            <a:xfrm>
              <a:off x="3533810" y="3659006"/>
              <a:ext cx="395263" cy="616966"/>
            </a:xfrm>
            <a:custGeom>
              <a:avLst/>
              <a:gdLst>
                <a:gd name="connsiteX0" fmla="*/ 0 w 297179"/>
                <a:gd name="connsiteY0" fmla="*/ 0 h 463867"/>
                <a:gd name="connsiteX1" fmla="*/ 0 w 297179"/>
                <a:gd name="connsiteY1" fmla="*/ 226695 h 463867"/>
                <a:gd name="connsiteX2" fmla="*/ 0 w 297179"/>
                <a:gd name="connsiteY2" fmla="*/ 237173 h 463867"/>
                <a:gd name="connsiteX3" fmla="*/ 0 w 297179"/>
                <a:gd name="connsiteY3" fmla="*/ 463868 h 463867"/>
                <a:gd name="connsiteX4" fmla="*/ 297180 w 297179"/>
                <a:gd name="connsiteY4" fmla="*/ 307658 h 463867"/>
                <a:gd name="connsiteX5" fmla="*/ 297180 w 297179"/>
                <a:gd name="connsiteY5" fmla="*/ 237173 h 463867"/>
                <a:gd name="connsiteX6" fmla="*/ 297180 w 297179"/>
                <a:gd name="connsiteY6" fmla="*/ 226695 h 463867"/>
                <a:gd name="connsiteX7" fmla="*/ 297180 w 297179"/>
                <a:gd name="connsiteY7" fmla="*/ 156210 h 463867"/>
                <a:gd name="connsiteX8" fmla="*/ 0 w 297179"/>
                <a:gd name="connsiteY8" fmla="*/ 0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0" y="0"/>
                  </a:moveTo>
                  <a:lnTo>
                    <a:pt x="0" y="226695"/>
                  </a:lnTo>
                  <a:lnTo>
                    <a:pt x="0" y="237173"/>
                  </a:lnTo>
                  <a:lnTo>
                    <a:pt x="0" y="463868"/>
                  </a:lnTo>
                  <a:cubicBezTo>
                    <a:pt x="0" y="463868"/>
                    <a:pt x="96203" y="307658"/>
                    <a:pt x="297180" y="307658"/>
                  </a:cubicBez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156210"/>
                  </a:lnTo>
                  <a:cubicBezTo>
                    <a:pt x="96203" y="15621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Freeform: Shape 88">
              <a:extLst>
                <a:ext uri="{FF2B5EF4-FFF2-40B4-BE49-F238E27FC236}">
                  <a16:creationId xmlns:a16="http://schemas.microsoft.com/office/drawing/2014/main" id="{A2B49513-F3E2-154E-BC4C-C36F75AEABA7}"/>
                </a:ext>
              </a:extLst>
            </p:cNvPr>
            <p:cNvSpPr/>
            <p:nvPr/>
          </p:nvSpPr>
          <p:spPr>
            <a:xfrm>
              <a:off x="3927808" y="3659006"/>
              <a:ext cx="395263" cy="616966"/>
            </a:xfrm>
            <a:custGeom>
              <a:avLst/>
              <a:gdLst>
                <a:gd name="connsiteX0" fmla="*/ 297180 w 297179"/>
                <a:gd name="connsiteY0" fmla="*/ 463868 h 463867"/>
                <a:gd name="connsiteX1" fmla="*/ 297180 w 297179"/>
                <a:gd name="connsiteY1" fmla="*/ 237173 h 463867"/>
                <a:gd name="connsiteX2" fmla="*/ 297180 w 297179"/>
                <a:gd name="connsiteY2" fmla="*/ 226695 h 463867"/>
                <a:gd name="connsiteX3" fmla="*/ 297180 w 297179"/>
                <a:gd name="connsiteY3" fmla="*/ 0 h 463867"/>
                <a:gd name="connsiteX4" fmla="*/ 0 w 297179"/>
                <a:gd name="connsiteY4" fmla="*/ 156210 h 463867"/>
                <a:gd name="connsiteX5" fmla="*/ 0 w 297179"/>
                <a:gd name="connsiteY5" fmla="*/ 226695 h 463867"/>
                <a:gd name="connsiteX6" fmla="*/ 0 w 297179"/>
                <a:gd name="connsiteY6" fmla="*/ 237173 h 463867"/>
                <a:gd name="connsiteX7" fmla="*/ 0 w 297179"/>
                <a:gd name="connsiteY7" fmla="*/ 307658 h 463867"/>
                <a:gd name="connsiteX8" fmla="*/ 297180 w 297179"/>
                <a:gd name="connsiteY8" fmla="*/ 463868 h 46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179" h="463867">
                  <a:moveTo>
                    <a:pt x="297180" y="463868"/>
                  </a:moveTo>
                  <a:lnTo>
                    <a:pt x="297180" y="237173"/>
                  </a:lnTo>
                  <a:lnTo>
                    <a:pt x="297180" y="226695"/>
                  </a:lnTo>
                  <a:lnTo>
                    <a:pt x="297180" y="0"/>
                  </a:lnTo>
                  <a:cubicBezTo>
                    <a:pt x="297180" y="0"/>
                    <a:pt x="200977" y="156210"/>
                    <a:pt x="0" y="156210"/>
                  </a:cubicBezTo>
                  <a:lnTo>
                    <a:pt x="0" y="226695"/>
                  </a:lnTo>
                  <a:lnTo>
                    <a:pt x="0" y="237173"/>
                  </a:lnTo>
                  <a:lnTo>
                    <a:pt x="0" y="307658"/>
                  </a:lnTo>
                  <a:cubicBezTo>
                    <a:pt x="200977" y="307658"/>
                    <a:pt x="297180" y="463868"/>
                    <a:pt x="297180" y="46386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1CEABF3-5757-41B6-ABD0-736F06BDB6B8}"/>
              </a:ext>
            </a:extLst>
          </p:cNvPr>
          <p:cNvGrpSpPr/>
          <p:nvPr/>
        </p:nvGrpSpPr>
        <p:grpSpPr>
          <a:xfrm>
            <a:off x="2425468" y="4043643"/>
            <a:ext cx="14948387" cy="3677356"/>
            <a:chOff x="1493546" y="2482905"/>
            <a:chExt cx="9204908" cy="2264440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5EB8DA0-348F-4480-A25F-EB44FE8A9C9C}"/>
                </a:ext>
              </a:extLst>
            </p:cNvPr>
            <p:cNvGrpSpPr/>
            <p:nvPr/>
          </p:nvGrpSpPr>
          <p:grpSpPr>
            <a:xfrm>
              <a:off x="1547627" y="2482905"/>
              <a:ext cx="9075349" cy="2264440"/>
              <a:chOff x="1803266" y="2906488"/>
              <a:chExt cx="8504508" cy="2122006"/>
            </a:xfrm>
          </p:grpSpPr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id="{099AEE3A-B7B9-4B06-A826-D68F71A082C0}"/>
                  </a:ext>
                </a:extLst>
              </p:cNvPr>
              <p:cNvSpPr/>
              <p:nvPr/>
            </p:nvSpPr>
            <p:spPr>
              <a:xfrm>
                <a:off x="1803266" y="2906488"/>
                <a:ext cx="2122006" cy="2122006"/>
              </a:xfrm>
              <a:prstGeom prst="arc">
                <a:avLst>
                  <a:gd name="adj1" fmla="val 10827481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1" name="Arc 110">
                <a:extLst>
                  <a:ext uri="{FF2B5EF4-FFF2-40B4-BE49-F238E27FC236}">
                    <a16:creationId xmlns:a16="http://schemas.microsoft.com/office/drawing/2014/main" id="{6814D970-7F6C-4F01-8FF5-6071D6A3D803}"/>
                  </a:ext>
                </a:extLst>
              </p:cNvPr>
              <p:cNvSpPr/>
              <p:nvPr/>
            </p:nvSpPr>
            <p:spPr>
              <a:xfrm>
                <a:off x="3932876" y="2906488"/>
                <a:ext cx="2122006" cy="2122006"/>
              </a:xfrm>
              <a:prstGeom prst="arc">
                <a:avLst>
                  <a:gd name="adj1" fmla="val 21580352"/>
                  <a:gd name="adj2" fmla="val 1080000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2" name="Arc 111">
                <a:extLst>
                  <a:ext uri="{FF2B5EF4-FFF2-40B4-BE49-F238E27FC236}">
                    <a16:creationId xmlns:a16="http://schemas.microsoft.com/office/drawing/2014/main" id="{0BADBDAF-84D4-41F8-962B-88324D4D758A}"/>
                  </a:ext>
                </a:extLst>
              </p:cNvPr>
              <p:cNvSpPr/>
              <p:nvPr/>
            </p:nvSpPr>
            <p:spPr>
              <a:xfrm>
                <a:off x="6058690" y="2906488"/>
                <a:ext cx="2122006" cy="2122006"/>
              </a:xfrm>
              <a:prstGeom prst="arc">
                <a:avLst>
                  <a:gd name="adj1" fmla="val 10802603"/>
                  <a:gd name="adj2" fmla="val 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6F265DD5-1909-4E86-8F8E-2F1309625717}"/>
                  </a:ext>
                </a:extLst>
              </p:cNvPr>
              <p:cNvSpPr/>
              <p:nvPr/>
            </p:nvSpPr>
            <p:spPr>
              <a:xfrm>
                <a:off x="8185768" y="2906488"/>
                <a:ext cx="2122006" cy="2122006"/>
              </a:xfrm>
              <a:prstGeom prst="arc">
                <a:avLst>
                  <a:gd name="adj1" fmla="val 21598355"/>
                  <a:gd name="adj2" fmla="val 10824570"/>
                </a:avLst>
              </a:prstGeom>
              <a:ln w="19050" cap="rnd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</p:grp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FD5CF7-3A25-43B3-BC53-6132AB8A0915}"/>
                </a:ext>
              </a:extLst>
            </p:cNvPr>
            <p:cNvSpPr/>
            <p:nvPr/>
          </p:nvSpPr>
          <p:spPr>
            <a:xfrm>
              <a:off x="1493546" y="3560371"/>
              <a:ext cx="108153" cy="108153"/>
            </a:xfrm>
            <a:custGeom>
              <a:avLst/>
              <a:gdLst>
                <a:gd name="connsiteX0" fmla="*/ 76200 w 76200"/>
                <a:gd name="connsiteY0" fmla="*/ 38100 h 76200"/>
                <a:gd name="connsiteX1" fmla="*/ 38100 w 76200"/>
                <a:gd name="connsiteY1" fmla="*/ 76200 h 76200"/>
                <a:gd name="connsiteX2" fmla="*/ 0 w 76200"/>
                <a:gd name="connsiteY2" fmla="*/ 38100 h 76200"/>
                <a:gd name="connsiteX3" fmla="*/ 38100 w 76200"/>
                <a:gd name="connsiteY3" fmla="*/ 0 h 76200"/>
                <a:gd name="connsiteX4" fmla="*/ 76200 w 76200"/>
                <a:gd name="connsiteY4" fmla="*/ 3810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3C18269-8EA1-4301-947C-537A7E381139}"/>
                </a:ext>
              </a:extLst>
            </p:cNvPr>
            <p:cNvSpPr/>
            <p:nvPr/>
          </p:nvSpPr>
          <p:spPr>
            <a:xfrm>
              <a:off x="3284825" y="2629350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2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AF8B4AE-02E4-4EB4-8AD0-9000D813C3A7}"/>
                </a:ext>
              </a:extLst>
            </p:cNvPr>
            <p:cNvSpPr/>
            <p:nvPr/>
          </p:nvSpPr>
          <p:spPr>
            <a:xfrm>
              <a:off x="5719779" y="4317203"/>
              <a:ext cx="125639" cy="125203"/>
            </a:xfrm>
            <a:custGeom>
              <a:avLst/>
              <a:gdLst>
                <a:gd name="connsiteX0" fmla="*/ 80470 w 88520"/>
                <a:gd name="connsiteY0" fmla="*/ 123 h 88213"/>
                <a:gd name="connsiteX1" fmla="*/ 7127 w 88520"/>
                <a:gd name="connsiteY1" fmla="*/ 9648 h 88213"/>
                <a:gd name="connsiteX2" fmla="*/ 2365 w 88520"/>
                <a:gd name="connsiteY2" fmla="*/ 22983 h 88213"/>
                <a:gd name="connsiteX3" fmla="*/ 65230 w 88520"/>
                <a:gd name="connsiteY3" fmla="*/ 85848 h 88213"/>
                <a:gd name="connsiteX4" fmla="*/ 78565 w 88520"/>
                <a:gd name="connsiteY4" fmla="*/ 81086 h 88213"/>
                <a:gd name="connsiteX5" fmla="*/ 88090 w 88520"/>
                <a:gd name="connsiteY5" fmla="*/ 7743 h 88213"/>
                <a:gd name="connsiteX6" fmla="*/ 80470 w 88520"/>
                <a:gd name="connsiteY6" fmla="*/ 123 h 88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520" h="88213">
                  <a:moveTo>
                    <a:pt x="80470" y="123"/>
                  </a:moveTo>
                  <a:lnTo>
                    <a:pt x="7127" y="9648"/>
                  </a:lnTo>
                  <a:cubicBezTo>
                    <a:pt x="460" y="10601"/>
                    <a:pt x="-2398" y="18221"/>
                    <a:pt x="2365" y="22983"/>
                  </a:cubicBezTo>
                  <a:lnTo>
                    <a:pt x="65230" y="85848"/>
                  </a:lnTo>
                  <a:cubicBezTo>
                    <a:pt x="69992" y="90611"/>
                    <a:pt x="77613" y="87753"/>
                    <a:pt x="78565" y="81086"/>
                  </a:cubicBezTo>
                  <a:lnTo>
                    <a:pt x="88090" y="7743"/>
                  </a:lnTo>
                  <a:cubicBezTo>
                    <a:pt x="89995" y="3933"/>
                    <a:pt x="85233" y="-829"/>
                    <a:pt x="80470" y="12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070ED3B-2B31-4AF9-99C0-599117BDA4FE}"/>
                </a:ext>
              </a:extLst>
            </p:cNvPr>
            <p:cNvSpPr/>
            <p:nvPr/>
          </p:nvSpPr>
          <p:spPr>
            <a:xfrm>
              <a:off x="7891472" y="2676924"/>
              <a:ext cx="125027" cy="125639"/>
            </a:xfrm>
            <a:custGeom>
              <a:avLst/>
              <a:gdLst>
                <a:gd name="connsiteX0" fmla="*/ 88090 w 88089"/>
                <a:gd name="connsiteY0" fmla="*/ 80470 h 88520"/>
                <a:gd name="connsiteX1" fmla="*/ 78565 w 88089"/>
                <a:gd name="connsiteY1" fmla="*/ 7127 h 88520"/>
                <a:gd name="connsiteX2" fmla="*/ 65230 w 88089"/>
                <a:gd name="connsiteY2" fmla="*/ 2365 h 88520"/>
                <a:gd name="connsiteX3" fmla="*/ 2365 w 88089"/>
                <a:gd name="connsiteY3" fmla="*/ 65230 h 88520"/>
                <a:gd name="connsiteX4" fmla="*/ 7127 w 88089"/>
                <a:gd name="connsiteY4" fmla="*/ 78565 h 88520"/>
                <a:gd name="connsiteX5" fmla="*/ 80470 w 88089"/>
                <a:gd name="connsiteY5" fmla="*/ 88090 h 88520"/>
                <a:gd name="connsiteX6" fmla="*/ 88090 w 88089"/>
                <a:gd name="connsiteY6" fmla="*/ 80470 h 88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089" h="88520">
                  <a:moveTo>
                    <a:pt x="88090" y="80470"/>
                  </a:moveTo>
                  <a:lnTo>
                    <a:pt x="78565" y="7127"/>
                  </a:lnTo>
                  <a:cubicBezTo>
                    <a:pt x="77612" y="460"/>
                    <a:pt x="69993" y="-2398"/>
                    <a:pt x="65230" y="2365"/>
                  </a:cubicBezTo>
                  <a:lnTo>
                    <a:pt x="2365" y="65230"/>
                  </a:lnTo>
                  <a:cubicBezTo>
                    <a:pt x="-2398" y="69992"/>
                    <a:pt x="460" y="77612"/>
                    <a:pt x="7127" y="78565"/>
                  </a:cubicBezTo>
                  <a:lnTo>
                    <a:pt x="80470" y="88090"/>
                  </a:lnTo>
                  <a:cubicBezTo>
                    <a:pt x="84280" y="89995"/>
                    <a:pt x="88090" y="85232"/>
                    <a:pt x="88090" y="8047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468D164-4045-494C-9998-C382DBF818E8}"/>
                </a:ext>
              </a:extLst>
            </p:cNvPr>
            <p:cNvSpPr/>
            <p:nvPr/>
          </p:nvSpPr>
          <p:spPr>
            <a:xfrm>
              <a:off x="10548152" y="3560371"/>
              <a:ext cx="150302" cy="106463"/>
            </a:xfrm>
            <a:custGeom>
              <a:avLst/>
              <a:gdLst>
                <a:gd name="connsiteX0" fmla="*/ 46281 w 105897"/>
                <a:gd name="connsiteY0" fmla="*/ 3572 h 75009"/>
                <a:gd name="connsiteX1" fmla="*/ 1513 w 105897"/>
                <a:gd name="connsiteY1" fmla="*/ 61674 h 75009"/>
                <a:gd name="connsiteX2" fmla="*/ 8181 w 105897"/>
                <a:gd name="connsiteY2" fmla="*/ 75009 h 75009"/>
                <a:gd name="connsiteX3" fmla="*/ 97716 w 105897"/>
                <a:gd name="connsiteY3" fmla="*/ 75009 h 75009"/>
                <a:gd name="connsiteX4" fmla="*/ 104384 w 105897"/>
                <a:gd name="connsiteY4" fmla="*/ 61674 h 75009"/>
                <a:gd name="connsiteX5" fmla="*/ 59616 w 105897"/>
                <a:gd name="connsiteY5" fmla="*/ 3572 h 75009"/>
                <a:gd name="connsiteX6" fmla="*/ 46281 w 105897"/>
                <a:gd name="connsiteY6" fmla="*/ 3572 h 7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97" h="75009">
                  <a:moveTo>
                    <a:pt x="46281" y="3572"/>
                  </a:moveTo>
                  <a:lnTo>
                    <a:pt x="1513" y="61674"/>
                  </a:lnTo>
                  <a:cubicBezTo>
                    <a:pt x="-2296" y="67389"/>
                    <a:pt x="1513" y="75009"/>
                    <a:pt x="8181" y="75009"/>
                  </a:cubicBezTo>
                  <a:lnTo>
                    <a:pt x="97716" y="75009"/>
                  </a:lnTo>
                  <a:cubicBezTo>
                    <a:pt x="104384" y="75009"/>
                    <a:pt x="108194" y="67389"/>
                    <a:pt x="104384" y="61674"/>
                  </a:cubicBezTo>
                  <a:lnTo>
                    <a:pt x="59616" y="3572"/>
                  </a:lnTo>
                  <a:cubicBezTo>
                    <a:pt x="54854" y="-1191"/>
                    <a:pt x="49138" y="-1191"/>
                    <a:pt x="46281" y="357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0271D-4293-4409-BD56-1D3464EF22C5}"/>
              </a:ext>
            </a:extLst>
          </p:cNvPr>
          <p:cNvGrpSpPr/>
          <p:nvPr/>
        </p:nvGrpSpPr>
        <p:grpSpPr>
          <a:xfrm>
            <a:off x="6763651" y="4603478"/>
            <a:ext cx="2555495" cy="2555495"/>
            <a:chOff x="4164916" y="2827638"/>
            <a:chExt cx="1573621" cy="1573621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4B2AA71-4FBA-4ADF-ADD4-614C9280229E}"/>
                </a:ext>
              </a:extLst>
            </p:cNvPr>
            <p:cNvSpPr/>
            <p:nvPr/>
          </p:nvSpPr>
          <p:spPr>
            <a:xfrm>
              <a:off x="4164916" y="2827638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134BE06-9492-4EDB-881E-FF59E6F04811}"/>
                </a:ext>
              </a:extLst>
            </p:cNvPr>
            <p:cNvSpPr/>
            <p:nvPr/>
          </p:nvSpPr>
          <p:spPr>
            <a:xfrm>
              <a:off x="4286899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rgbClr val="6769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EB463FE-CFC5-4440-915F-D232EBB87CDF}"/>
                </a:ext>
              </a:extLst>
            </p:cNvPr>
            <p:cNvSpPr/>
            <p:nvPr/>
          </p:nvSpPr>
          <p:spPr>
            <a:xfrm>
              <a:off x="4424784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8 w 622934"/>
                <a:gd name="connsiteY1" fmla="*/ 622935 h 622935"/>
                <a:gd name="connsiteX2" fmla="*/ 0 w 622934"/>
                <a:gd name="connsiteY2" fmla="*/ 311467 h 622935"/>
                <a:gd name="connsiteX3" fmla="*/ 311468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2124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D4E40E7-32F4-4007-A3DD-FC0843EAD1A9}"/>
              </a:ext>
            </a:extLst>
          </p:cNvPr>
          <p:cNvGrpSpPr/>
          <p:nvPr/>
        </p:nvGrpSpPr>
        <p:grpSpPr>
          <a:xfrm>
            <a:off x="14179000" y="4603478"/>
            <a:ext cx="2495413" cy="2555495"/>
            <a:chOff x="8731134" y="2827638"/>
            <a:chExt cx="1536624" cy="1573621"/>
          </a:xfrm>
          <a:effectLst/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80C67F6-38A6-43F0-A44D-ACF8265F2BA8}"/>
                </a:ext>
              </a:extLst>
            </p:cNvPr>
            <p:cNvSpPr/>
            <p:nvPr/>
          </p:nvSpPr>
          <p:spPr>
            <a:xfrm>
              <a:off x="8731134" y="2827638"/>
              <a:ext cx="1536624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6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BF2FDF3-5F9F-465A-96DC-E48DD26C81D0}"/>
                </a:ext>
              </a:extLst>
            </p:cNvPr>
            <p:cNvSpPr/>
            <p:nvPr/>
          </p:nvSpPr>
          <p:spPr>
            <a:xfrm>
              <a:off x="8825254" y="2949622"/>
              <a:ext cx="1329651" cy="1329654"/>
            </a:xfrm>
            <a:custGeom>
              <a:avLst/>
              <a:gdLst>
                <a:gd name="connsiteX0" fmla="*/ 853440 w 853439"/>
                <a:gd name="connsiteY0" fmla="*/ 426720 h 853439"/>
                <a:gd name="connsiteX1" fmla="*/ 426720 w 853439"/>
                <a:gd name="connsiteY1" fmla="*/ 853440 h 853439"/>
                <a:gd name="connsiteX2" fmla="*/ 0 w 853439"/>
                <a:gd name="connsiteY2" fmla="*/ 426720 h 853439"/>
                <a:gd name="connsiteX3" fmla="*/ 426720 w 853439"/>
                <a:gd name="connsiteY3" fmla="*/ 0 h 853439"/>
                <a:gd name="connsiteX4" fmla="*/ 853440 w 853439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39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rgbClr val="6769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6EF56DA-716B-4972-9211-7EFF08666FFB}"/>
                </a:ext>
              </a:extLst>
            </p:cNvPr>
            <p:cNvSpPr/>
            <p:nvPr/>
          </p:nvSpPr>
          <p:spPr>
            <a:xfrm>
              <a:off x="8963139" y="3090211"/>
              <a:ext cx="1056588" cy="1056588"/>
            </a:xfrm>
            <a:custGeom>
              <a:avLst/>
              <a:gdLst>
                <a:gd name="connsiteX0" fmla="*/ 622935 w 622935"/>
                <a:gd name="connsiteY0" fmla="*/ 311467 h 622935"/>
                <a:gd name="connsiteX1" fmla="*/ 311468 w 622935"/>
                <a:gd name="connsiteY1" fmla="*/ 622935 h 622935"/>
                <a:gd name="connsiteX2" fmla="*/ 0 w 622935"/>
                <a:gd name="connsiteY2" fmla="*/ 311467 h 622935"/>
                <a:gd name="connsiteX3" fmla="*/ 311468 w 622935"/>
                <a:gd name="connsiteY3" fmla="*/ 0 h 622935"/>
                <a:gd name="connsiteX4" fmla="*/ 622935 w 622935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7"/>
                  </a:moveTo>
                  <a:cubicBezTo>
                    <a:pt x="622935" y="483486"/>
                    <a:pt x="483487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8" y="0"/>
                    <a:pt x="311468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2124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82A239-5957-4EB9-97F2-319E95934179}"/>
              </a:ext>
            </a:extLst>
          </p:cNvPr>
          <p:cNvGrpSpPr/>
          <p:nvPr/>
        </p:nvGrpSpPr>
        <p:grpSpPr>
          <a:xfrm>
            <a:off x="10447602" y="4603478"/>
            <a:ext cx="2555492" cy="2555495"/>
            <a:chOff x="6433417" y="2827638"/>
            <a:chExt cx="1573619" cy="1573621"/>
          </a:xfrm>
          <a:effectLst/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088B4C9-E22F-4294-AE96-0EF4F0447837}"/>
                </a:ext>
              </a:extLst>
            </p:cNvPr>
            <p:cNvSpPr/>
            <p:nvPr/>
          </p:nvSpPr>
          <p:spPr>
            <a:xfrm>
              <a:off x="6433417" y="2827638"/>
              <a:ext cx="1573619" cy="1573621"/>
            </a:xfrm>
            <a:custGeom>
              <a:avLst/>
              <a:gdLst>
                <a:gd name="connsiteX0" fmla="*/ 1108710 w 1108709"/>
                <a:gd name="connsiteY0" fmla="*/ 554355 h 1108710"/>
                <a:gd name="connsiteX1" fmla="*/ 554355 w 1108709"/>
                <a:gd name="connsiteY1" fmla="*/ 1108710 h 1108710"/>
                <a:gd name="connsiteX2" fmla="*/ 0 w 1108709"/>
                <a:gd name="connsiteY2" fmla="*/ 554355 h 1108710"/>
                <a:gd name="connsiteX3" fmla="*/ 554355 w 1108709"/>
                <a:gd name="connsiteY3" fmla="*/ 0 h 1108710"/>
                <a:gd name="connsiteX4" fmla="*/ 1108710 w 1108709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09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5DF6A1B-E290-4F80-81F1-4FF3BCC0D0E1}"/>
                </a:ext>
              </a:extLst>
            </p:cNvPr>
            <p:cNvSpPr/>
            <p:nvPr/>
          </p:nvSpPr>
          <p:spPr>
            <a:xfrm>
              <a:off x="6555400" y="2949622"/>
              <a:ext cx="1329653" cy="1329654"/>
            </a:xfrm>
            <a:custGeom>
              <a:avLst/>
              <a:gdLst>
                <a:gd name="connsiteX0" fmla="*/ 853440 w 853440"/>
                <a:gd name="connsiteY0" fmla="*/ 426720 h 853439"/>
                <a:gd name="connsiteX1" fmla="*/ 426720 w 853440"/>
                <a:gd name="connsiteY1" fmla="*/ 853440 h 853439"/>
                <a:gd name="connsiteX2" fmla="*/ 0 w 853440"/>
                <a:gd name="connsiteY2" fmla="*/ 426720 h 853439"/>
                <a:gd name="connsiteX3" fmla="*/ 426720 w 853440"/>
                <a:gd name="connsiteY3" fmla="*/ 0 h 853439"/>
                <a:gd name="connsiteX4" fmla="*/ 853440 w 853440"/>
                <a:gd name="connsiteY4" fmla="*/ 426720 h 85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39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rgbClr val="6769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5D330E9-0481-4341-AF58-29F92D544925}"/>
                </a:ext>
              </a:extLst>
            </p:cNvPr>
            <p:cNvSpPr/>
            <p:nvPr/>
          </p:nvSpPr>
          <p:spPr>
            <a:xfrm>
              <a:off x="6694638" y="3090211"/>
              <a:ext cx="1056585" cy="1056588"/>
            </a:xfrm>
            <a:custGeom>
              <a:avLst/>
              <a:gdLst>
                <a:gd name="connsiteX0" fmla="*/ 622935 w 622934"/>
                <a:gd name="connsiteY0" fmla="*/ 311467 h 622935"/>
                <a:gd name="connsiteX1" fmla="*/ 311467 w 622934"/>
                <a:gd name="connsiteY1" fmla="*/ 622935 h 622935"/>
                <a:gd name="connsiteX2" fmla="*/ 0 w 622934"/>
                <a:gd name="connsiteY2" fmla="*/ 311467 h 622935"/>
                <a:gd name="connsiteX3" fmla="*/ 311467 w 622934"/>
                <a:gd name="connsiteY3" fmla="*/ 0 h 622935"/>
                <a:gd name="connsiteX4" fmla="*/ 622935 w 622934"/>
                <a:gd name="connsiteY4" fmla="*/ 311467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4" h="622935">
                  <a:moveTo>
                    <a:pt x="622935" y="311467"/>
                  </a:moveTo>
                  <a:cubicBezTo>
                    <a:pt x="622935" y="483486"/>
                    <a:pt x="483486" y="622935"/>
                    <a:pt x="311467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7" y="0"/>
                  </a:cubicBezTo>
                  <a:cubicBezTo>
                    <a:pt x="483486" y="0"/>
                    <a:pt x="622935" y="139449"/>
                    <a:pt x="622935" y="311467"/>
                  </a:cubicBezTo>
                  <a:close/>
                </a:path>
              </a:pathLst>
            </a:custGeom>
            <a:solidFill>
              <a:srgbClr val="2124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A4215-75BF-4FE1-B778-2548080F7484}"/>
              </a:ext>
            </a:extLst>
          </p:cNvPr>
          <p:cNvGrpSpPr/>
          <p:nvPr/>
        </p:nvGrpSpPr>
        <p:grpSpPr>
          <a:xfrm>
            <a:off x="3073115" y="4605673"/>
            <a:ext cx="2555495" cy="2555495"/>
            <a:chOff x="1892359" y="2828990"/>
            <a:chExt cx="1573621" cy="1573621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805082-6ABD-4563-812A-7C775A3F059F}"/>
                </a:ext>
              </a:extLst>
            </p:cNvPr>
            <p:cNvSpPr/>
            <p:nvPr/>
          </p:nvSpPr>
          <p:spPr>
            <a:xfrm>
              <a:off x="1892359" y="2828990"/>
              <a:ext cx="1573621" cy="1573621"/>
            </a:xfrm>
            <a:custGeom>
              <a:avLst/>
              <a:gdLst>
                <a:gd name="connsiteX0" fmla="*/ 1108710 w 1108710"/>
                <a:gd name="connsiteY0" fmla="*/ 554355 h 1108710"/>
                <a:gd name="connsiteX1" fmla="*/ 554355 w 1108710"/>
                <a:gd name="connsiteY1" fmla="*/ 1108710 h 1108710"/>
                <a:gd name="connsiteX2" fmla="*/ 0 w 1108710"/>
                <a:gd name="connsiteY2" fmla="*/ 554355 h 1108710"/>
                <a:gd name="connsiteX3" fmla="*/ 554355 w 1108710"/>
                <a:gd name="connsiteY3" fmla="*/ 0 h 1108710"/>
                <a:gd name="connsiteX4" fmla="*/ 1108710 w 1108710"/>
                <a:gd name="connsiteY4" fmla="*/ 554355 h 1108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8710" h="1108710">
                  <a:moveTo>
                    <a:pt x="1108710" y="554355"/>
                  </a:moveTo>
                  <a:cubicBezTo>
                    <a:pt x="1108710" y="860517"/>
                    <a:pt x="860517" y="1108710"/>
                    <a:pt x="554355" y="1108710"/>
                  </a:cubicBezTo>
                  <a:cubicBezTo>
                    <a:pt x="248193" y="1108710"/>
                    <a:pt x="0" y="860517"/>
                    <a:pt x="0" y="554355"/>
                  </a:cubicBezTo>
                  <a:cubicBezTo>
                    <a:pt x="0" y="248193"/>
                    <a:pt x="248193" y="0"/>
                    <a:pt x="554355" y="0"/>
                  </a:cubicBezTo>
                  <a:cubicBezTo>
                    <a:pt x="860517" y="0"/>
                    <a:pt x="1108710" y="248193"/>
                    <a:pt x="1108710" y="554355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F04A1DB-40AE-4F4A-9A81-F99D0C9881CC}"/>
                </a:ext>
              </a:extLst>
            </p:cNvPr>
            <p:cNvSpPr/>
            <p:nvPr/>
          </p:nvSpPr>
          <p:spPr>
            <a:xfrm>
              <a:off x="2014343" y="2950974"/>
              <a:ext cx="1329653" cy="1329654"/>
            </a:xfrm>
            <a:custGeom>
              <a:avLst/>
              <a:gdLst>
                <a:gd name="connsiteX0" fmla="*/ 853440 w 853440"/>
                <a:gd name="connsiteY0" fmla="*/ 426720 h 853440"/>
                <a:gd name="connsiteX1" fmla="*/ 426720 w 853440"/>
                <a:gd name="connsiteY1" fmla="*/ 853440 h 853440"/>
                <a:gd name="connsiteX2" fmla="*/ 0 w 853440"/>
                <a:gd name="connsiteY2" fmla="*/ 426720 h 853440"/>
                <a:gd name="connsiteX3" fmla="*/ 426720 w 853440"/>
                <a:gd name="connsiteY3" fmla="*/ 0 h 853440"/>
                <a:gd name="connsiteX4" fmla="*/ 853440 w 853440"/>
                <a:gd name="connsiteY4" fmla="*/ 426720 h 85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440" h="853440">
                  <a:moveTo>
                    <a:pt x="853440" y="426720"/>
                  </a:moveTo>
                  <a:cubicBezTo>
                    <a:pt x="853440" y="662391"/>
                    <a:pt x="662391" y="853440"/>
                    <a:pt x="426720" y="853440"/>
                  </a:cubicBezTo>
                  <a:cubicBezTo>
                    <a:pt x="191049" y="853440"/>
                    <a:pt x="0" y="662391"/>
                    <a:pt x="0" y="426720"/>
                  </a:cubicBezTo>
                  <a:cubicBezTo>
                    <a:pt x="0" y="191049"/>
                    <a:pt x="191049" y="0"/>
                    <a:pt x="426720" y="0"/>
                  </a:cubicBezTo>
                  <a:cubicBezTo>
                    <a:pt x="662391" y="0"/>
                    <a:pt x="853440" y="191049"/>
                    <a:pt x="853440" y="4267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ABDB108-5F0A-4EF5-8D27-C9B10BE73DA5}"/>
                </a:ext>
              </a:extLst>
            </p:cNvPr>
            <p:cNvSpPr/>
            <p:nvPr/>
          </p:nvSpPr>
          <p:spPr>
            <a:xfrm>
              <a:off x="2152228" y="3092915"/>
              <a:ext cx="1056588" cy="1056588"/>
            </a:xfrm>
            <a:custGeom>
              <a:avLst/>
              <a:gdLst>
                <a:gd name="connsiteX0" fmla="*/ 622935 w 622935"/>
                <a:gd name="connsiteY0" fmla="*/ 311468 h 622935"/>
                <a:gd name="connsiteX1" fmla="*/ 311468 w 622935"/>
                <a:gd name="connsiteY1" fmla="*/ 622935 h 622935"/>
                <a:gd name="connsiteX2" fmla="*/ 0 w 622935"/>
                <a:gd name="connsiteY2" fmla="*/ 311468 h 622935"/>
                <a:gd name="connsiteX3" fmla="*/ 311468 w 622935"/>
                <a:gd name="connsiteY3" fmla="*/ 0 h 622935"/>
                <a:gd name="connsiteX4" fmla="*/ 622935 w 622935"/>
                <a:gd name="connsiteY4" fmla="*/ 311468 h 62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935" h="62293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8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rgbClr val="2124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923" dirty="0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4CE8897C-807B-4F0B-8FE5-D146280EE68B}"/>
              </a:ext>
            </a:extLst>
          </p:cNvPr>
          <p:cNvSpPr txBox="1"/>
          <p:nvPr/>
        </p:nvSpPr>
        <p:spPr>
          <a:xfrm>
            <a:off x="2669545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FBD36D-30A2-4CA3-A489-93B9FEE6C8A8}"/>
              </a:ext>
            </a:extLst>
          </p:cNvPr>
          <p:cNvSpPr txBox="1"/>
          <p:nvPr/>
        </p:nvSpPr>
        <p:spPr>
          <a:xfrm>
            <a:off x="2669543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5B9219-0C00-4835-B634-1D09F5AEA249}"/>
              </a:ext>
            </a:extLst>
          </p:cNvPr>
          <p:cNvSpPr txBox="1"/>
          <p:nvPr/>
        </p:nvSpPr>
        <p:spPr>
          <a:xfrm>
            <a:off x="6374210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2624C80-DBE7-456B-99B7-CB515C208FA9}"/>
              </a:ext>
            </a:extLst>
          </p:cNvPr>
          <p:cNvSpPr txBox="1"/>
          <p:nvPr/>
        </p:nvSpPr>
        <p:spPr>
          <a:xfrm>
            <a:off x="6374208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82EBD27-8BF4-419C-8253-E1DB09CFDBE8}"/>
              </a:ext>
            </a:extLst>
          </p:cNvPr>
          <p:cNvSpPr txBox="1"/>
          <p:nvPr/>
        </p:nvSpPr>
        <p:spPr>
          <a:xfrm>
            <a:off x="10094042" y="8166274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0D7CA7B-BCA1-4F56-A1DD-5BA45FE69C6F}"/>
              </a:ext>
            </a:extLst>
          </p:cNvPr>
          <p:cNvSpPr txBox="1"/>
          <p:nvPr/>
        </p:nvSpPr>
        <p:spPr>
          <a:xfrm>
            <a:off x="10094040" y="7499364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ED81673-9652-4394-957A-BFA64A2300B1}"/>
              </a:ext>
            </a:extLst>
          </p:cNvPr>
          <p:cNvSpPr txBox="1"/>
          <p:nvPr/>
        </p:nvSpPr>
        <p:spPr>
          <a:xfrm>
            <a:off x="13932057" y="8700251"/>
            <a:ext cx="3331053" cy="16677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solidFill>
                  <a:schemeClr val="bg1"/>
                </a:solidFill>
              </a:rPr>
              <a:t>Значимость этих проблем настолько очевидна, что начало повседневной работы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88F19A8-BBB8-42FD-AF6B-2B5E6988699F}"/>
              </a:ext>
            </a:extLst>
          </p:cNvPr>
          <p:cNvSpPr txBox="1"/>
          <p:nvPr/>
        </p:nvSpPr>
        <p:spPr>
          <a:xfrm>
            <a:off x="13932055" y="8033341"/>
            <a:ext cx="3331053" cy="51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0D014F-E272-A94A-A9D5-7EE96E1DA04C}"/>
              </a:ext>
            </a:extLst>
          </p:cNvPr>
          <p:cNvSpPr txBox="1"/>
          <p:nvPr/>
        </p:nvSpPr>
        <p:spPr>
          <a:xfrm>
            <a:off x="7374740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>
                <a:solidFill>
                  <a:schemeClr val="tx1"/>
                </a:solidFill>
              </a:rPr>
              <a:t>Ваш текст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B92B08-51A0-4E4E-80AA-451C26BCABDC}"/>
              </a:ext>
            </a:extLst>
          </p:cNvPr>
          <p:cNvSpPr txBox="1"/>
          <p:nvPr/>
        </p:nvSpPr>
        <p:spPr>
          <a:xfrm>
            <a:off x="11033596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>
                <a:solidFill>
                  <a:schemeClr val="tx1"/>
                </a:solidFill>
              </a:rPr>
              <a:t>Ваш текст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D72A178-C4FA-7848-838A-6AC48801CA46}"/>
              </a:ext>
            </a:extLst>
          </p:cNvPr>
          <p:cNvSpPr txBox="1"/>
          <p:nvPr/>
        </p:nvSpPr>
        <p:spPr>
          <a:xfrm>
            <a:off x="14718914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>
                <a:solidFill>
                  <a:schemeClr val="tx1"/>
                </a:solidFill>
              </a:rPr>
              <a:t>Ваш текст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4FC9B7-AAE6-4447-9506-1CDE4E407E4B}"/>
              </a:ext>
            </a:extLst>
          </p:cNvPr>
          <p:cNvSpPr txBox="1"/>
          <p:nvPr/>
        </p:nvSpPr>
        <p:spPr>
          <a:xfrm>
            <a:off x="3662957" y="5661310"/>
            <a:ext cx="1374952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t">
            <a:spAutoFit/>
          </a:bodyPr>
          <a:lstStyle/>
          <a:p>
            <a:pPr algn="ctr"/>
            <a:r>
              <a:rPr lang="ru-RU" sz="2363" dirty="0">
                <a:solidFill>
                  <a:schemeClr val="tx1"/>
                </a:solidFill>
              </a:rPr>
              <a:t>Ваш текст</a:t>
            </a:r>
          </a:p>
        </p:txBody>
      </p:sp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F8C05164-3192-1260-C0D8-B027018263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78</a:t>
            </a:fld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235549-3DFF-D75F-87C3-6B25B0151C99}"/>
              </a:ext>
            </a:extLst>
          </p:cNvPr>
          <p:cNvSpPr txBox="1"/>
          <p:nvPr/>
        </p:nvSpPr>
        <p:spPr>
          <a:xfrm>
            <a:off x="3800089" y="735763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1F88D5-5315-A1A7-D125-B9DBDC7CFE3F}"/>
              </a:ext>
            </a:extLst>
          </p:cNvPr>
          <p:cNvSpPr txBox="1"/>
          <p:nvPr/>
        </p:nvSpPr>
        <p:spPr>
          <a:xfrm>
            <a:off x="3739992" y="1296655"/>
            <a:ext cx="12310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акцентом слайда</a:t>
            </a:r>
          </a:p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491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object 4"/>
          <p:cNvSpPr/>
          <p:nvPr/>
        </p:nvSpPr>
        <p:spPr>
          <a:xfrm>
            <a:off x="3687646" y="3070217"/>
            <a:ext cx="15308687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64" y="0"/>
                </a:moveTo>
                <a:lnTo>
                  <a:pt x="0" y="0"/>
                </a:lnTo>
                <a:lnTo>
                  <a:pt x="0" y="21600"/>
                </a:lnTo>
                <a:lnTo>
                  <a:pt x="20081" y="21600"/>
                </a:lnTo>
                <a:lnTo>
                  <a:pt x="21600" y="10455"/>
                </a:lnTo>
                <a:lnTo>
                  <a:pt x="20064" y="0"/>
                </a:lnTo>
                <a:close/>
              </a:path>
            </a:pathLst>
          </a:custGeom>
          <a:solidFill>
            <a:srgbClr val="333333"/>
          </a:solidFill>
          <a:ln w="12700">
            <a:noFill/>
            <a:miter lim="400000"/>
          </a:ln>
        </p:spPr>
        <p:txBody>
          <a:bodyPr lIns="44997" rIns="44997"/>
          <a:lstStyle/>
          <a:p>
            <a:endParaRPr sz="806" dirty="0">
              <a:solidFill>
                <a:srgbClr val="CDDFFE"/>
              </a:solidFill>
            </a:endParaRPr>
          </a:p>
        </p:txBody>
      </p:sp>
      <p:sp>
        <p:nvSpPr>
          <p:cNvPr id="2243" name="object 5"/>
          <p:cNvSpPr/>
          <p:nvPr/>
        </p:nvSpPr>
        <p:spPr>
          <a:xfrm>
            <a:off x="843552" y="3070217"/>
            <a:ext cx="4416939" cy="1782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75" y="0"/>
                </a:moveTo>
                <a:lnTo>
                  <a:pt x="0" y="0"/>
                </a:lnTo>
                <a:lnTo>
                  <a:pt x="0" y="21600"/>
                </a:lnTo>
                <a:lnTo>
                  <a:pt x="16335" y="21600"/>
                </a:lnTo>
                <a:lnTo>
                  <a:pt x="21600" y="10455"/>
                </a:lnTo>
                <a:lnTo>
                  <a:pt x="16275" y="0"/>
                </a:lnTo>
                <a:close/>
              </a:path>
            </a:pathLst>
          </a:custGeom>
          <a:solidFill>
            <a:schemeClr val="accent1"/>
          </a:solidFill>
          <a:ln w="57150">
            <a:noFill/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2244" name="Текст 16"/>
          <p:cNvSpPr txBox="1">
            <a:spLocks noGrp="1"/>
          </p:cNvSpPr>
          <p:nvPr>
            <p:ph type="body" sz="quarter" idx="1"/>
          </p:nvPr>
        </p:nvSpPr>
        <p:spPr>
          <a:xfrm>
            <a:off x="1877116" y="3488624"/>
            <a:ext cx="1132274" cy="97612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449199">
              <a:spcBef>
                <a:spcPts val="1500"/>
              </a:spcBef>
              <a:defRPr sz="5760">
                <a:solidFill>
                  <a:schemeClr val="accent3"/>
                </a:solidFill>
              </a:defRPr>
            </a:lvl1pPr>
          </a:lstStyle>
          <a:p>
            <a:r>
              <a:rPr dirty="0">
                <a:solidFill>
                  <a:schemeClr val="bg2"/>
                </a:solidFill>
                <a:latin typeface="TINKOFFSANS-MEDIUM" panose="02000506050000020004" pitchFamily="2" charset="0"/>
              </a:rPr>
              <a:t>1</a:t>
            </a:r>
          </a:p>
        </p:txBody>
      </p:sp>
      <p:sp>
        <p:nvSpPr>
          <p:cNvPr id="2245" name="Текст 17"/>
          <p:cNvSpPr>
            <a:spLocks noGrp="1"/>
          </p:cNvSpPr>
          <p:nvPr>
            <p:ph type="body" idx="22"/>
          </p:nvPr>
        </p:nvSpPr>
        <p:spPr>
          <a:xfrm>
            <a:off x="6413607" y="3488624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>
                <a:solidFill>
                  <a:schemeClr val="tx1"/>
                </a:solidFill>
                <a:latin typeface="TINKOFFSANS-MEDIUM" panose="02000506050000020004" pitchFamily="2" charset="0"/>
              </a:rPr>
              <a:t>2</a:t>
            </a:r>
          </a:p>
        </p:txBody>
      </p:sp>
      <p:sp>
        <p:nvSpPr>
          <p:cNvPr id="2246" name="Текст 18"/>
          <p:cNvSpPr>
            <a:spLocks noGrp="1"/>
          </p:cNvSpPr>
          <p:nvPr>
            <p:ph type="body" idx="23"/>
          </p:nvPr>
        </p:nvSpPr>
        <p:spPr>
          <a:xfrm>
            <a:off x="10919492" y="3488624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>
                <a:solidFill>
                  <a:schemeClr val="tx1"/>
                </a:solidFill>
                <a:latin typeface="TINKOFFSANS-MEDIUM" panose="02000506050000020004" pitchFamily="2" charset="0"/>
              </a:rPr>
              <a:t>3</a:t>
            </a:r>
          </a:p>
        </p:txBody>
      </p:sp>
      <p:sp>
        <p:nvSpPr>
          <p:cNvPr id="2247" name="Текст 19"/>
          <p:cNvSpPr>
            <a:spLocks noGrp="1"/>
          </p:cNvSpPr>
          <p:nvPr>
            <p:ph type="body" idx="24"/>
          </p:nvPr>
        </p:nvSpPr>
        <p:spPr>
          <a:xfrm>
            <a:off x="15599369" y="3473797"/>
            <a:ext cx="1132274" cy="976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>
                <a:solidFill>
                  <a:schemeClr val="bg1"/>
                </a:solidFill>
                <a:latin typeface="TINKOFFSANS-MEDIUM" panose="02000506050000020004" pitchFamily="2" charset="0"/>
              </a:rPr>
              <a:t>4</a:t>
            </a:r>
          </a:p>
        </p:txBody>
      </p:sp>
      <p:sp>
        <p:nvSpPr>
          <p:cNvPr id="2249" name="Текст 21"/>
          <p:cNvSpPr>
            <a:spLocks noGrp="1"/>
          </p:cNvSpPr>
          <p:nvPr>
            <p:ph type="body" idx="21"/>
          </p:nvPr>
        </p:nvSpPr>
        <p:spPr>
          <a:xfrm>
            <a:off x="1295130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sz="2200" dirty="0"/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250" name="Текст 22"/>
          <p:cNvSpPr>
            <a:spLocks noGrp="1"/>
          </p:cNvSpPr>
          <p:nvPr>
            <p:ph type="body" idx="26"/>
          </p:nvPr>
        </p:nvSpPr>
        <p:spPr>
          <a:xfrm>
            <a:off x="5867621" y="5848796"/>
            <a:ext cx="3256577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/>
          <a:p>
            <a:r>
              <a:rPr lang="ru-RU" sz="3200"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251" name="Текст 23"/>
          <p:cNvSpPr>
            <a:spLocks noGrp="1"/>
          </p:cNvSpPr>
          <p:nvPr>
            <p:ph type="body" idx="27"/>
          </p:nvPr>
        </p:nvSpPr>
        <p:spPr>
          <a:xfrm>
            <a:off x="5867621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sz="2200" dirty="0"/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252" name="Текст 24"/>
          <p:cNvSpPr>
            <a:spLocks noGrp="1"/>
          </p:cNvSpPr>
          <p:nvPr>
            <p:ph type="body" idx="28"/>
          </p:nvPr>
        </p:nvSpPr>
        <p:spPr>
          <a:xfrm>
            <a:off x="10627243" y="5848796"/>
            <a:ext cx="3256577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 anchor="t" anchorCtr="0">
            <a:spAutoFit/>
          </a:bodyPr>
          <a:lstStyle/>
          <a:p>
            <a:r>
              <a:rPr sz="3200" dirty="0"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253" name="Текст 25"/>
          <p:cNvSpPr>
            <a:spLocks noGrp="1"/>
          </p:cNvSpPr>
          <p:nvPr>
            <p:ph type="body" idx="29"/>
          </p:nvPr>
        </p:nvSpPr>
        <p:spPr>
          <a:xfrm>
            <a:off x="10627243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sz="2200" dirty="0"/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2254" name="Текст 26"/>
          <p:cNvSpPr>
            <a:spLocks noGrp="1"/>
          </p:cNvSpPr>
          <p:nvPr>
            <p:ph type="body" idx="30"/>
          </p:nvPr>
        </p:nvSpPr>
        <p:spPr>
          <a:xfrm>
            <a:off x="15161384" y="5848796"/>
            <a:ext cx="3809831" cy="49244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bIns="0" anchor="t" anchorCtr="0">
            <a:spAutoFit/>
          </a:bodyPr>
          <a:lstStyle/>
          <a:p>
            <a:r>
              <a:rPr sz="3200" dirty="0">
                <a:latin typeface="TINKOFFSANS-MEDIUM" panose="02000506050000020004" pitchFamily="2" charset="0"/>
              </a:rPr>
              <a:t>Развитие</a:t>
            </a:r>
            <a:r>
              <a:rPr lang="ru-RU" sz="3200" dirty="0">
                <a:latin typeface="TINKOFFSANS-MEDIUM" panose="02000506050000020004" pitchFamily="2" charset="0"/>
              </a:rPr>
              <a:t> </a:t>
            </a:r>
            <a:r>
              <a:rPr sz="3200" dirty="0">
                <a:latin typeface="TINKOFFSANS-MEDIUM" panose="02000506050000020004" pitchFamily="2" charset="0"/>
              </a:rPr>
              <a:t>форм</a:t>
            </a:r>
          </a:p>
        </p:txBody>
      </p:sp>
      <p:sp>
        <p:nvSpPr>
          <p:cNvPr id="2255" name="Текст 27"/>
          <p:cNvSpPr>
            <a:spLocks noGrp="1"/>
          </p:cNvSpPr>
          <p:nvPr>
            <p:ph type="body" idx="31"/>
          </p:nvPr>
        </p:nvSpPr>
        <p:spPr>
          <a:xfrm>
            <a:off x="15161384" y="6575015"/>
            <a:ext cx="2890621" cy="278670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 sz="2400" spc="0"/>
            </a:lvl1pPr>
          </a:lstStyle>
          <a:p>
            <a:pPr>
              <a:lnSpc>
                <a:spcPts val="3937"/>
              </a:lnSpc>
            </a:pPr>
            <a:r>
              <a:rPr sz="2200" dirty="0"/>
              <a:t>Значимость этих проблем настолько очевидна, что начало повседневной работы </a:t>
            </a: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ECB4DB36-39D3-CE47-A1B5-1B6F9DA9A1B4}"/>
              </a:ext>
            </a:extLst>
          </p:cNvPr>
          <p:cNvSpPr txBox="1">
            <a:spLocks/>
          </p:cNvSpPr>
          <p:nvPr/>
        </p:nvSpPr>
        <p:spPr>
          <a:xfrm>
            <a:off x="1295130" y="5848796"/>
            <a:ext cx="3256577" cy="55893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3200" dirty="0">
                <a:solidFill>
                  <a:schemeClr val="tx1"/>
                </a:solidFill>
                <a:latin typeface="TINKOFFSANS-MEDIUM" panose="02000506050000020004" pitchFamily="2" charset="0"/>
              </a:rPr>
              <a:t>Развитие форм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7E03A047-DD90-9B47-943C-24CD1050380C}"/>
              </a:ext>
            </a:extLst>
          </p:cNvPr>
          <p:cNvSpPr/>
          <p:nvPr/>
        </p:nvSpPr>
        <p:spPr>
          <a:xfrm>
            <a:off x="852830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rgbClr val="212424"/>
            </a:solidFill>
            <a:miter lim="400000"/>
          </a:ln>
        </p:spPr>
        <p:txBody>
          <a:bodyPr lIns="44997" rIns="44997"/>
          <a:lstStyle/>
          <a:p>
            <a:endParaRPr sz="806" dirty="0">
              <a:solidFill>
                <a:schemeClr val="tx2"/>
              </a:solidFill>
            </a:endParaRPr>
          </a:p>
        </p:txBody>
      </p:sp>
      <p:sp>
        <p:nvSpPr>
          <p:cNvPr id="26" name="object 5">
            <a:extLst>
              <a:ext uri="{FF2B5EF4-FFF2-40B4-BE49-F238E27FC236}">
                <a16:creationId xmlns:a16="http://schemas.microsoft.com/office/drawing/2014/main" id="{05EC1BA7-DA0E-304B-9A50-ADD823154244}"/>
              </a:ext>
            </a:extLst>
          </p:cNvPr>
          <p:cNvSpPr/>
          <p:nvPr/>
        </p:nvSpPr>
        <p:spPr>
          <a:xfrm>
            <a:off x="13323996" y="3004427"/>
            <a:ext cx="1088898" cy="1988302"/>
          </a:xfrm>
          <a:custGeom>
            <a:avLst/>
            <a:gdLst>
              <a:gd name="connsiteX0" fmla="*/ 16275 w 21600"/>
              <a:gd name="connsiteY0" fmla="*/ 0 h 21600"/>
              <a:gd name="connsiteX1" fmla="*/ 0 w 21600"/>
              <a:gd name="connsiteY1" fmla="*/ 21600 h 21600"/>
              <a:gd name="connsiteX2" fmla="*/ 16335 w 21600"/>
              <a:gd name="connsiteY2" fmla="*/ 21600 h 21600"/>
              <a:gd name="connsiteX3" fmla="*/ 21600 w 21600"/>
              <a:gd name="connsiteY3" fmla="*/ 10455 h 21600"/>
              <a:gd name="connsiteX4" fmla="*/ 16275 w 21600"/>
              <a:gd name="connsiteY4" fmla="*/ 0 h 21600"/>
              <a:gd name="connsiteX0" fmla="*/ 0 w 21600"/>
              <a:gd name="connsiteY0" fmla="*/ 21600 h 22690"/>
              <a:gd name="connsiteX1" fmla="*/ 16335 w 21600"/>
              <a:gd name="connsiteY1" fmla="*/ 21600 h 22690"/>
              <a:gd name="connsiteX2" fmla="*/ 21600 w 21600"/>
              <a:gd name="connsiteY2" fmla="*/ 10455 h 22690"/>
              <a:gd name="connsiteX3" fmla="*/ 16275 w 21600"/>
              <a:gd name="connsiteY3" fmla="*/ 0 h 22690"/>
              <a:gd name="connsiteX4" fmla="*/ 440 w 21600"/>
              <a:gd name="connsiteY4" fmla="*/ 22690 h 2269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4" fmla="*/ 849 w 21600"/>
              <a:gd name="connsiteY4" fmla="*/ 7730 h 21600"/>
              <a:gd name="connsiteX0" fmla="*/ 0 w 21600"/>
              <a:gd name="connsiteY0" fmla="*/ 21600 h 21600"/>
              <a:gd name="connsiteX1" fmla="*/ 16335 w 21600"/>
              <a:gd name="connsiteY1" fmla="*/ 21600 h 21600"/>
              <a:gd name="connsiteX2" fmla="*/ 21600 w 21600"/>
              <a:gd name="connsiteY2" fmla="*/ 10455 h 21600"/>
              <a:gd name="connsiteX3" fmla="*/ 16275 w 21600"/>
              <a:gd name="connsiteY3" fmla="*/ 0 h 21600"/>
              <a:gd name="connsiteX0" fmla="*/ 60 w 5325"/>
              <a:gd name="connsiteY0" fmla="*/ 21600 h 21600"/>
              <a:gd name="connsiteX1" fmla="*/ 5325 w 5325"/>
              <a:gd name="connsiteY1" fmla="*/ 10455 h 21600"/>
              <a:gd name="connsiteX2" fmla="*/ 0 w 5325"/>
              <a:gd name="connsiteY2" fmla="*/ 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5" h="21600" extrusionOk="0">
                <a:moveTo>
                  <a:pt x="60" y="21600"/>
                </a:moveTo>
                <a:lnTo>
                  <a:pt x="5325" y="10455"/>
                </a:lnTo>
                <a:lnTo>
                  <a:pt x="0" y="0"/>
                </a:lnTo>
              </a:path>
            </a:pathLst>
          </a:custGeom>
          <a:noFill/>
          <a:ln w="57150">
            <a:solidFill>
              <a:srgbClr val="212424"/>
            </a:solidFill>
            <a:miter lim="400000"/>
          </a:ln>
        </p:spPr>
        <p:txBody>
          <a:bodyPr lIns="44997" rIns="44997"/>
          <a:lstStyle/>
          <a:p>
            <a:endParaRPr sz="806" dirty="0">
              <a:solidFill>
                <a:schemeClr val="tx2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915759B-54AB-869B-C243-73FD6E34D9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79</a:t>
            </a:fld>
            <a:endParaRPr lang="ru-RU" sz="1600" dirty="0"/>
          </a:p>
        </p:txBody>
      </p:sp>
      <p:sp>
        <p:nvSpPr>
          <p:cNvPr id="3" name="Текст 17">
            <a:extLst>
              <a:ext uri="{FF2B5EF4-FFF2-40B4-BE49-F238E27FC236}">
                <a16:creationId xmlns:a16="http://schemas.microsoft.com/office/drawing/2014/main" id="{3C108502-D224-5729-DB8A-C6E31FE0FA07}"/>
              </a:ext>
            </a:extLst>
          </p:cNvPr>
          <p:cNvSpPr txBox="1">
            <a:spLocks/>
          </p:cNvSpPr>
          <p:nvPr/>
        </p:nvSpPr>
        <p:spPr>
          <a:xfrm>
            <a:off x="2030700" y="1035566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C6A852F0-C35E-6890-FC8E-1AD0F4243BFF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66068" y="819947"/>
            <a:ext cx="673204" cy="58491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86012" y="805442"/>
            <a:ext cx="637772" cy="648770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8567" y="793002"/>
            <a:ext cx="744067" cy="677433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01401" y="805442"/>
            <a:ext cx="673204" cy="684812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95592" y="831044"/>
            <a:ext cx="566909" cy="633604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81242" y="782835"/>
            <a:ext cx="673204" cy="673204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25933" y="782835"/>
            <a:ext cx="673204" cy="673204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68072" y="2171780"/>
            <a:ext cx="673204" cy="673204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46108" y="2171780"/>
            <a:ext cx="673204" cy="673204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73639" y="2171780"/>
            <a:ext cx="673204" cy="673204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03190" y="2171780"/>
            <a:ext cx="673204" cy="67320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94609" y="2171780"/>
            <a:ext cx="673204" cy="673204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72646" y="2209172"/>
            <a:ext cx="673204" cy="598404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05978" y="2189496"/>
            <a:ext cx="566909" cy="637772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01187" y="2209172"/>
            <a:ext cx="673204" cy="598404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301388" y="2254712"/>
            <a:ext cx="717673" cy="507320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37297" y="3698881"/>
            <a:ext cx="466940" cy="637772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96381" y="3698881"/>
            <a:ext cx="478329" cy="637772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30721" y="3698881"/>
            <a:ext cx="478329" cy="637772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027934" y="3801227"/>
            <a:ext cx="631059" cy="43307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35496" y="3801227"/>
            <a:ext cx="618684" cy="433079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5170854" y="3745535"/>
            <a:ext cx="680554" cy="54444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668061" y="3801227"/>
            <a:ext cx="717673" cy="433079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692606" y="3698881"/>
            <a:ext cx="466940" cy="637772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276653" y="3771994"/>
            <a:ext cx="673204" cy="491546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8363258" y="5084734"/>
            <a:ext cx="544442" cy="742420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6853665" y="5084734"/>
            <a:ext cx="544442" cy="742420"/>
          </a:xfrm>
          <a:prstGeom prst="rect">
            <a:avLst/>
          </a:prstGeom>
        </p:spPr>
      </p:pic>
      <p:pic>
        <p:nvPicPr>
          <p:cNvPr id="33" name="object 3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5344085" y="5177527"/>
            <a:ext cx="606310" cy="556815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599385" y="5165154"/>
            <a:ext cx="705300" cy="58156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027936" y="5165154"/>
            <a:ext cx="742420" cy="581564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946887" y="5140415"/>
            <a:ext cx="631059" cy="631059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387803" y="5152789"/>
            <a:ext cx="606310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5643110" y="5152789"/>
            <a:ext cx="606310" cy="606310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605988" y="6636990"/>
            <a:ext cx="637772" cy="569439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288809" y="6595466"/>
            <a:ext cx="708637" cy="621419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885018" y="6674857"/>
            <a:ext cx="673204" cy="493683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0419354" y="6638254"/>
            <a:ext cx="708637" cy="566911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090863" y="6598272"/>
            <a:ext cx="496046" cy="653879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698387" y="6671916"/>
            <a:ext cx="637772" cy="499588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331702" y="6626917"/>
            <a:ext cx="566909" cy="589586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6866041" y="6587234"/>
            <a:ext cx="566909" cy="668952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8350884" y="6614516"/>
            <a:ext cx="602341" cy="614387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8316939" y="8104800"/>
            <a:ext cx="602341" cy="544050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6804173" y="8099243"/>
            <a:ext cx="602341" cy="592301"/>
          </a:xfrm>
          <a:prstGeom prst="rect">
            <a:avLst/>
          </a:prstGeom>
        </p:spPr>
      </p:pic>
      <p:pic>
        <p:nvPicPr>
          <p:cNvPr id="50" name="object 5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5321458" y="8109993"/>
            <a:ext cx="496046" cy="593484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674696" y="8168834"/>
            <a:ext cx="637772" cy="504505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0382234" y="8152133"/>
            <a:ext cx="708637" cy="486527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1904190" y="8143878"/>
            <a:ext cx="744067" cy="503031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8847895" y="8083383"/>
            <a:ext cx="708637" cy="624022"/>
          </a:xfrm>
          <a:prstGeom prst="rect">
            <a:avLst/>
          </a:prstGeom>
        </p:spPr>
      </p:pic>
      <p:pic>
        <p:nvPicPr>
          <p:cNvPr id="55" name="object 55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7363054" y="8094549"/>
            <a:ext cx="531478" cy="601670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5494616" y="8112416"/>
            <a:ext cx="779500" cy="565938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494614" y="9755929"/>
            <a:ext cx="814933" cy="517593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8885018" y="9700414"/>
            <a:ext cx="637772" cy="565766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7424921" y="9631426"/>
            <a:ext cx="460613" cy="711859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0357486" y="9686221"/>
            <a:ext cx="708637" cy="59727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2003187" y="9680700"/>
            <a:ext cx="531478" cy="589458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3648891" y="9691931"/>
            <a:ext cx="673204" cy="584105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5319328" y="9713555"/>
            <a:ext cx="566909" cy="566909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6828920" y="9691498"/>
            <a:ext cx="566909" cy="646477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18384836" y="9699306"/>
            <a:ext cx="496046" cy="598999"/>
          </a:xfrm>
          <a:prstGeom prst="rect">
            <a:avLst/>
          </a:prstGeom>
        </p:spPr>
      </p:pic>
      <p:pic>
        <p:nvPicPr>
          <p:cNvPr id="66" name="object 66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0481223" y="5140415"/>
            <a:ext cx="631059" cy="631059"/>
          </a:xfrm>
          <a:prstGeom prst="rect">
            <a:avLst/>
          </a:prstGeom>
        </p:spPr>
      </p:pic>
      <p:sp>
        <p:nvSpPr>
          <p:cNvPr id="67" name="object 3">
            <a:extLst>
              <a:ext uri="{FF2B5EF4-FFF2-40B4-BE49-F238E27FC236}">
                <a16:creationId xmlns:a16="http://schemas.microsoft.com/office/drawing/2014/main" id="{BEBAD662-F006-5D4C-9102-AEE4391AA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446" y="575478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/>
          <a:p>
            <a:pPr marL="12506" marR="5002">
              <a:spcBef>
                <a:spcPts val="50"/>
              </a:spcBef>
            </a:pPr>
            <a:r>
              <a:rPr sz="5200" b="1" spc="15" dirty="0">
                <a:solidFill>
                  <a:schemeClr val="tx1"/>
                </a:solidFill>
                <a:latin typeface="Tinkoff Sans" panose="02000506050000020004" pitchFamily="2" charset="0"/>
              </a:rPr>
              <a:t>Библиотека  иконок</a:t>
            </a:r>
            <a:endParaRPr sz="52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C14139EE-824B-232E-2E51-DC38EB92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</a:t>
            </a:fld>
            <a:endParaRPr lang="ru-RU" sz="1600" dirty="0"/>
          </a:p>
        </p:txBody>
      </p: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4F1F56A6-9E19-A348-C7CA-3DE75F5C7EA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61" y="699681"/>
            <a:ext cx="790573" cy="790573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0A0E923B-0941-0D37-505F-27A5719659F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07348" y="699681"/>
            <a:ext cx="790573" cy="7905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уга 2">
            <a:extLst>
              <a:ext uri="{FF2B5EF4-FFF2-40B4-BE49-F238E27FC236}">
                <a16:creationId xmlns:a16="http://schemas.microsoft.com/office/drawing/2014/main" id="{9029562A-9C79-184D-A67C-07C7A2874F4E}"/>
              </a:ext>
            </a:extLst>
          </p:cNvPr>
          <p:cNvSpPr/>
          <p:nvPr/>
        </p:nvSpPr>
        <p:spPr>
          <a:xfrm>
            <a:off x="6592800" y="3130002"/>
            <a:ext cx="6111412" cy="5985837"/>
          </a:xfrm>
          <a:prstGeom prst="arc">
            <a:avLst>
              <a:gd name="adj1" fmla="val 20385471"/>
              <a:gd name="adj2" fmla="val 16100203"/>
            </a:avLst>
          </a:prstGeom>
          <a:noFill/>
          <a:ln w="19050" cap="flat">
            <a:solidFill>
              <a:schemeClr val="bg1"/>
            </a:solidFill>
            <a:prstDash val="dash"/>
            <a:miter lim="800000"/>
            <a:headEnd type="none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3C4A4625-0111-C54C-A066-316376260FAF}"/>
              </a:ext>
            </a:extLst>
          </p:cNvPr>
          <p:cNvSpPr/>
          <p:nvPr/>
        </p:nvSpPr>
        <p:spPr>
          <a:xfrm>
            <a:off x="7478776" y="7890619"/>
            <a:ext cx="1489929" cy="1470695"/>
          </a:xfrm>
          <a:prstGeom prst="ellipse">
            <a:avLst/>
          </a:prstGeom>
          <a:solidFill>
            <a:srgbClr val="333333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89179D7-C8B3-0442-A04E-4432980A09E7}"/>
              </a:ext>
            </a:extLst>
          </p:cNvPr>
          <p:cNvSpPr/>
          <p:nvPr/>
        </p:nvSpPr>
        <p:spPr>
          <a:xfrm>
            <a:off x="11022088" y="7547720"/>
            <a:ext cx="1489929" cy="1470695"/>
          </a:xfrm>
          <a:prstGeom prst="ellipse">
            <a:avLst/>
          </a:prstGeom>
          <a:solidFill>
            <a:srgbClr val="333333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D368A0-4E0D-8942-8DB1-0D0422CD246F}"/>
              </a:ext>
            </a:extLst>
          </p:cNvPr>
          <p:cNvSpPr/>
          <p:nvPr/>
        </p:nvSpPr>
        <p:spPr>
          <a:xfrm>
            <a:off x="6407214" y="4014788"/>
            <a:ext cx="1489929" cy="1470695"/>
          </a:xfrm>
          <a:prstGeom prst="ellipse">
            <a:avLst/>
          </a:prstGeom>
          <a:solidFill>
            <a:srgbClr val="333333"/>
          </a:solidFill>
          <a:ln w="1905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2285" name="Овал 30"/>
          <p:cNvSpPr/>
          <p:nvPr/>
        </p:nvSpPr>
        <p:spPr>
          <a:xfrm>
            <a:off x="9851022" y="2687322"/>
            <a:ext cx="2500571" cy="2500573"/>
          </a:xfrm>
          <a:prstGeom prst="ellipse">
            <a:avLst/>
          </a:prstGeom>
          <a:solidFill>
            <a:srgbClr val="FFDD2D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2289" name="Текст 17"/>
          <p:cNvSpPr>
            <a:spLocks noGrp="1"/>
          </p:cNvSpPr>
          <p:nvPr>
            <p:ph type="body" idx="22"/>
          </p:nvPr>
        </p:nvSpPr>
        <p:spPr>
          <a:xfrm>
            <a:off x="12936393" y="7744771"/>
            <a:ext cx="3587374" cy="5658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indent="0" defTabSz="1509582">
              <a:lnSpc>
                <a:spcPts val="3400"/>
              </a:lnSpc>
              <a:spcBef>
                <a:spcPts val="1600"/>
              </a:spcBef>
              <a:defRPr sz="3200" spc="0">
                <a:solidFill>
                  <a:srgbClr val="3A3A3A"/>
                </a:solidFill>
              </a:defRPr>
            </a:lvl1pPr>
          </a:lstStyle>
          <a:p>
            <a:pPr>
              <a:lnSpc>
                <a:spcPts val="4200"/>
              </a:lnSpc>
            </a:pPr>
            <a:r>
              <a:rPr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2297" name="Текст 25"/>
          <p:cNvSpPr>
            <a:spLocks noGrp="1"/>
          </p:cNvSpPr>
          <p:nvPr>
            <p:ph type="body" idx="31"/>
          </p:nvPr>
        </p:nvSpPr>
        <p:spPr>
          <a:xfrm>
            <a:off x="11247120" y="7898731"/>
            <a:ext cx="1170431" cy="69994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>
              <a:lnSpc>
                <a:spcPct val="120000"/>
              </a:lnSpc>
              <a:defRPr sz="4500"/>
            </a:lvl1pPr>
          </a:lstStyle>
          <a:p>
            <a:r>
              <a:rPr lang="ru-RU" b="1" dirty="0">
                <a:solidFill>
                  <a:schemeClr val="tx1"/>
                </a:solidFill>
                <a:latin typeface="Tinkoff Sans" panose="02000506050000020004" pitchFamily="2" charset="0"/>
              </a:rPr>
              <a:t>2</a:t>
            </a:r>
            <a:r>
              <a:rPr b="1" dirty="0">
                <a:solidFill>
                  <a:schemeClr val="tx1"/>
                </a:solidFill>
                <a:latin typeface="Tinkoff Sans" panose="02000506050000020004" pitchFamily="2" charset="0"/>
              </a:rPr>
              <a:t>2</a:t>
            </a:r>
            <a:r>
              <a:rPr lang="ru-RU" b="1" baseline="30000" dirty="0">
                <a:solidFill>
                  <a:schemeClr val="tx1"/>
                </a:solidFill>
                <a:latin typeface="Tinkoff Sans" panose="02000506050000020004" pitchFamily="2" charset="0"/>
              </a:rPr>
              <a:t>%</a:t>
            </a:r>
            <a:endParaRPr sz="1968" b="1" baseline="30000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D02B99F-411D-884A-9A09-9405B0AC894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936394" y="8360213"/>
            <a:ext cx="4623463" cy="1237006"/>
          </a:xfrm>
        </p:spPr>
        <p:txBody>
          <a:bodyPr lIns="0" tIns="0" rIns="0" bIns="0">
            <a:noAutofit/>
          </a:bodyPr>
          <a:lstStyle/>
          <a:p>
            <a:pPr>
              <a:lnSpc>
                <a:spcPts val="2954"/>
              </a:lnSpc>
            </a:pPr>
            <a:r>
              <a:rPr lang="ru-RU" sz="2000" dirty="0">
                <a:solidFill>
                  <a:schemeClr val="bg1"/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35" name="Текст 17">
            <a:extLst>
              <a:ext uri="{FF2B5EF4-FFF2-40B4-BE49-F238E27FC236}">
                <a16:creationId xmlns:a16="http://schemas.microsoft.com/office/drawing/2014/main" id="{9FE43544-35F2-0345-AE3D-EC7F0303E018}"/>
              </a:ext>
            </a:extLst>
          </p:cNvPr>
          <p:cNvSpPr txBox="1">
            <a:spLocks/>
          </p:cNvSpPr>
          <p:nvPr/>
        </p:nvSpPr>
        <p:spPr>
          <a:xfrm>
            <a:off x="12706168" y="2874098"/>
            <a:ext cx="3587374" cy="5658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200"/>
              </a:lnSpc>
            </a:pPr>
            <a:r>
              <a:rPr lang="ru-RU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0B696D1C-F86F-3A43-9E6E-706D4D134560}"/>
              </a:ext>
            </a:extLst>
          </p:cNvPr>
          <p:cNvSpPr txBox="1">
            <a:spLocks/>
          </p:cNvSpPr>
          <p:nvPr/>
        </p:nvSpPr>
        <p:spPr>
          <a:xfrm>
            <a:off x="12706169" y="348954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2954"/>
              </a:lnSpc>
            </a:pPr>
            <a:r>
              <a:rPr lang="ru-RU" sz="2000" dirty="0">
                <a:solidFill>
                  <a:schemeClr val="bg1"/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52" name="Текст 25">
            <a:extLst>
              <a:ext uri="{FF2B5EF4-FFF2-40B4-BE49-F238E27FC236}">
                <a16:creationId xmlns:a16="http://schemas.microsoft.com/office/drawing/2014/main" id="{D24C3C30-4E07-0042-8E51-7A16E1EB62D7}"/>
              </a:ext>
            </a:extLst>
          </p:cNvPr>
          <p:cNvSpPr txBox="1">
            <a:spLocks/>
          </p:cNvSpPr>
          <p:nvPr/>
        </p:nvSpPr>
        <p:spPr>
          <a:xfrm>
            <a:off x="7610785" y="8306396"/>
            <a:ext cx="1316735" cy="61517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29" b="1" dirty="0">
                <a:solidFill>
                  <a:schemeClr val="tx1"/>
                </a:solidFill>
                <a:latin typeface="Tinkoff Sans" panose="02000506050000020004" pitchFamily="2" charset="0"/>
              </a:rPr>
              <a:t>12</a:t>
            </a:r>
            <a:r>
              <a:rPr lang="ru-RU" sz="4429" b="1" baseline="30000" dirty="0">
                <a:solidFill>
                  <a:schemeClr val="tx1"/>
                </a:solidFill>
                <a:latin typeface="Tinkoff Sans" panose="02000506050000020004" pitchFamily="2" charset="0"/>
              </a:rPr>
              <a:t>%</a:t>
            </a:r>
            <a:endParaRPr lang="ru-RU" sz="1968" b="1" baseline="30000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54" name="Текст 25">
            <a:extLst>
              <a:ext uri="{FF2B5EF4-FFF2-40B4-BE49-F238E27FC236}">
                <a16:creationId xmlns:a16="http://schemas.microsoft.com/office/drawing/2014/main" id="{4BE2E10E-1642-5544-82B2-302AE597CA9C}"/>
              </a:ext>
            </a:extLst>
          </p:cNvPr>
          <p:cNvSpPr txBox="1">
            <a:spLocks/>
          </p:cNvSpPr>
          <p:nvPr/>
        </p:nvSpPr>
        <p:spPr>
          <a:xfrm>
            <a:off x="6577726" y="4355617"/>
            <a:ext cx="1247837" cy="69994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429" b="1" dirty="0">
                <a:solidFill>
                  <a:schemeClr val="tx1"/>
                </a:solidFill>
                <a:latin typeface="Tinkoff Sans" panose="02000506050000020004" pitchFamily="2" charset="0"/>
              </a:rPr>
              <a:t>18</a:t>
            </a:r>
            <a:r>
              <a:rPr lang="ru-RU" sz="4800" b="1" baseline="30000" dirty="0">
                <a:solidFill>
                  <a:schemeClr val="tx1"/>
                </a:solidFill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56" name="Текст 25">
            <a:extLst>
              <a:ext uri="{FF2B5EF4-FFF2-40B4-BE49-F238E27FC236}">
                <a16:creationId xmlns:a16="http://schemas.microsoft.com/office/drawing/2014/main" id="{35FE7AA4-1A1C-2E44-9A62-BE3B010F5568}"/>
              </a:ext>
            </a:extLst>
          </p:cNvPr>
          <p:cNvSpPr txBox="1">
            <a:spLocks/>
          </p:cNvSpPr>
          <p:nvPr/>
        </p:nvSpPr>
        <p:spPr>
          <a:xfrm>
            <a:off x="10377376" y="3352754"/>
            <a:ext cx="1668179" cy="10198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496" b="1" dirty="0">
                <a:latin typeface="Tinkoff Sans" panose="02000506050000020004" pitchFamily="2" charset="0"/>
              </a:rPr>
              <a:t>42</a:t>
            </a:r>
            <a:r>
              <a:rPr lang="ru-RU" sz="6600" b="1" baseline="30000" dirty="0">
                <a:latin typeface="Tinkoff Sans" panose="02000506050000020004" pitchFamily="2" charset="0"/>
              </a:rPr>
              <a:t>%</a:t>
            </a:r>
          </a:p>
        </p:txBody>
      </p:sp>
      <p:sp>
        <p:nvSpPr>
          <p:cNvPr id="58" name="Текст 17">
            <a:extLst>
              <a:ext uri="{FF2B5EF4-FFF2-40B4-BE49-F238E27FC236}">
                <a16:creationId xmlns:a16="http://schemas.microsoft.com/office/drawing/2014/main" id="{64228762-7BC2-8B43-90D2-E6644E81AEB8}"/>
              </a:ext>
            </a:extLst>
          </p:cNvPr>
          <p:cNvSpPr txBox="1">
            <a:spLocks/>
          </p:cNvSpPr>
          <p:nvPr/>
        </p:nvSpPr>
        <p:spPr>
          <a:xfrm>
            <a:off x="2241042" y="3990057"/>
            <a:ext cx="3587374" cy="5658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4200"/>
              </a:lnSpc>
            </a:pPr>
            <a:r>
              <a:rPr lang="ru-RU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59" name="Текст 8">
            <a:extLst>
              <a:ext uri="{FF2B5EF4-FFF2-40B4-BE49-F238E27FC236}">
                <a16:creationId xmlns:a16="http://schemas.microsoft.com/office/drawing/2014/main" id="{BF33FDD3-DF70-144C-9E28-CD993DBA28BB}"/>
              </a:ext>
            </a:extLst>
          </p:cNvPr>
          <p:cNvSpPr txBox="1">
            <a:spLocks/>
          </p:cNvSpPr>
          <p:nvPr/>
        </p:nvSpPr>
        <p:spPr>
          <a:xfrm>
            <a:off x="1204954" y="4605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/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60" name="Текст 17">
            <a:extLst>
              <a:ext uri="{FF2B5EF4-FFF2-40B4-BE49-F238E27FC236}">
                <a16:creationId xmlns:a16="http://schemas.microsoft.com/office/drawing/2014/main" id="{456A0328-5022-BC48-BFE3-A0B16C1D41A2}"/>
              </a:ext>
            </a:extLst>
          </p:cNvPr>
          <p:cNvSpPr txBox="1">
            <a:spLocks/>
          </p:cNvSpPr>
          <p:nvPr/>
        </p:nvSpPr>
        <p:spPr>
          <a:xfrm>
            <a:off x="3375004" y="8128059"/>
            <a:ext cx="3587374" cy="5658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1509582" rtl="0" latinLnBrk="0">
              <a:lnSpc>
                <a:spcPts val="34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3A3A3A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4200"/>
              </a:lnSpc>
            </a:pPr>
            <a:r>
              <a:rPr lang="ru-RU" dirty="0">
                <a:solidFill>
                  <a:schemeClr val="tx1"/>
                </a:solidFill>
                <a:latin typeface="TINKOFFSANS-MEDIUM" panose="02000506050000020004" pitchFamily="2" charset="0"/>
              </a:rPr>
              <a:t>Консультация</a:t>
            </a:r>
          </a:p>
        </p:txBody>
      </p:sp>
      <p:sp>
        <p:nvSpPr>
          <p:cNvPr id="61" name="Текст 8">
            <a:extLst>
              <a:ext uri="{FF2B5EF4-FFF2-40B4-BE49-F238E27FC236}">
                <a16:creationId xmlns:a16="http://schemas.microsoft.com/office/drawing/2014/main" id="{313A65B4-D3A8-B140-BEB8-CDBCF495A24C}"/>
              </a:ext>
            </a:extLst>
          </p:cNvPr>
          <p:cNvSpPr txBox="1">
            <a:spLocks/>
          </p:cNvSpPr>
          <p:nvPr/>
        </p:nvSpPr>
        <p:spPr>
          <a:xfrm>
            <a:off x="2338913" y="8743500"/>
            <a:ext cx="4623463" cy="12370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>
              <a:lnSpc>
                <a:spcPts val="2954"/>
              </a:lnSpc>
            </a:pPr>
            <a:r>
              <a:rPr lang="ru-RU" sz="2000" dirty="0">
                <a:solidFill>
                  <a:schemeClr val="bg1"/>
                </a:solidFill>
              </a:rPr>
              <a:t>Разнообразный и богатый опыт рамки место обучения кадров позволяет выполнять важные задания.</a:t>
            </a: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D37FD5E0-AB15-2197-2F54-CD61CAAFA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80</a:t>
            </a:fld>
            <a:endParaRPr lang="ru-RU" sz="1600" dirty="0"/>
          </a:p>
        </p:txBody>
      </p:sp>
      <p:sp>
        <p:nvSpPr>
          <p:cNvPr id="6" name="Текст 17">
            <a:extLst>
              <a:ext uri="{FF2B5EF4-FFF2-40B4-BE49-F238E27FC236}">
                <a16:creationId xmlns:a16="http://schemas.microsoft.com/office/drawing/2014/main" id="{6FA92313-6306-8107-39D3-5C04207CF87B}"/>
              </a:ext>
            </a:extLst>
          </p:cNvPr>
          <p:cNvSpPr txBox="1">
            <a:spLocks/>
          </p:cNvSpPr>
          <p:nvPr/>
        </p:nvSpPr>
        <p:spPr>
          <a:xfrm>
            <a:off x="2030700" y="1035566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object 4"/>
          <p:cNvGrpSpPr/>
          <p:nvPr/>
        </p:nvGrpSpPr>
        <p:grpSpPr>
          <a:xfrm>
            <a:off x="6287804" y="5603987"/>
            <a:ext cx="2036976" cy="2072783"/>
            <a:chOff x="0" y="0"/>
            <a:chExt cx="2069640" cy="2106021"/>
          </a:xfrm>
          <a:solidFill>
            <a:schemeClr val="accent1"/>
          </a:solidFill>
        </p:grpSpPr>
        <p:sp>
          <p:nvSpPr>
            <p:cNvPr id="1256" name="Фигура"/>
            <p:cNvSpPr/>
            <p:nvPr/>
          </p:nvSpPr>
          <p:spPr>
            <a:xfrm>
              <a:off x="114974" y="1063534"/>
              <a:ext cx="1954667" cy="1042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4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4" y="60"/>
                  </a:lnTo>
                  <a:lnTo>
                    <a:pt x="1780" y="147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3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2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6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6"/>
                  </a:lnTo>
                  <a:lnTo>
                    <a:pt x="16964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57" name="Фигура"/>
            <p:cNvSpPr/>
            <p:nvPr/>
          </p:nvSpPr>
          <p:spPr>
            <a:xfrm>
              <a:off x="0" y="0"/>
              <a:ext cx="1650078" cy="1068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4"/>
                  </a:lnTo>
                  <a:lnTo>
                    <a:pt x="20330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7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5"/>
                  </a:lnTo>
                  <a:lnTo>
                    <a:pt x="16872" y="15759"/>
                  </a:lnTo>
                  <a:lnTo>
                    <a:pt x="16470" y="15019"/>
                  </a:lnTo>
                  <a:lnTo>
                    <a:pt x="16092" y="14256"/>
                  </a:lnTo>
                  <a:lnTo>
                    <a:pt x="15739" y="13470"/>
                  </a:lnTo>
                  <a:lnTo>
                    <a:pt x="15411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grpSp>
        <p:nvGrpSpPr>
          <p:cNvPr id="1261" name="object 5"/>
          <p:cNvGrpSpPr/>
          <p:nvPr/>
        </p:nvGrpSpPr>
        <p:grpSpPr>
          <a:xfrm>
            <a:off x="11265560" y="5589871"/>
            <a:ext cx="2036976" cy="2072783"/>
            <a:chOff x="0" y="0"/>
            <a:chExt cx="2069640" cy="2106021"/>
          </a:xfrm>
          <a:solidFill>
            <a:srgbClr val="313131"/>
          </a:solidFill>
        </p:grpSpPr>
        <p:sp>
          <p:nvSpPr>
            <p:cNvPr id="1259" name="Фигура"/>
            <p:cNvSpPr/>
            <p:nvPr/>
          </p:nvSpPr>
          <p:spPr>
            <a:xfrm>
              <a:off x="114973" y="1063525"/>
              <a:ext cx="1954668" cy="104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63" y="0"/>
                  </a:moveTo>
                  <a:lnTo>
                    <a:pt x="0" y="0"/>
                  </a:lnTo>
                  <a:lnTo>
                    <a:pt x="610" y="11"/>
                  </a:lnTo>
                  <a:lnTo>
                    <a:pt x="1203" y="60"/>
                  </a:lnTo>
                  <a:lnTo>
                    <a:pt x="1780" y="148"/>
                  </a:lnTo>
                  <a:lnTo>
                    <a:pt x="2340" y="274"/>
                  </a:lnTo>
                  <a:lnTo>
                    <a:pt x="2883" y="439"/>
                  </a:lnTo>
                  <a:lnTo>
                    <a:pt x="3409" y="643"/>
                  </a:lnTo>
                  <a:lnTo>
                    <a:pt x="3919" y="885"/>
                  </a:lnTo>
                  <a:lnTo>
                    <a:pt x="4412" y="1166"/>
                  </a:lnTo>
                  <a:lnTo>
                    <a:pt x="4888" y="1485"/>
                  </a:lnTo>
                  <a:lnTo>
                    <a:pt x="5347" y="1844"/>
                  </a:lnTo>
                  <a:lnTo>
                    <a:pt x="5790" y="2240"/>
                  </a:lnTo>
                  <a:lnTo>
                    <a:pt x="6216" y="2676"/>
                  </a:lnTo>
                  <a:lnTo>
                    <a:pt x="6625" y="3150"/>
                  </a:lnTo>
                  <a:lnTo>
                    <a:pt x="7017" y="3663"/>
                  </a:lnTo>
                  <a:lnTo>
                    <a:pt x="7393" y="4214"/>
                  </a:lnTo>
                  <a:lnTo>
                    <a:pt x="7751" y="4804"/>
                  </a:lnTo>
                  <a:lnTo>
                    <a:pt x="8093" y="5432"/>
                  </a:lnTo>
                  <a:lnTo>
                    <a:pt x="8439" y="6128"/>
                  </a:lnTo>
                  <a:lnTo>
                    <a:pt x="8771" y="6848"/>
                  </a:lnTo>
                  <a:lnTo>
                    <a:pt x="9089" y="7591"/>
                  </a:lnTo>
                  <a:lnTo>
                    <a:pt x="9394" y="8358"/>
                  </a:lnTo>
                  <a:lnTo>
                    <a:pt x="9685" y="9149"/>
                  </a:lnTo>
                  <a:lnTo>
                    <a:pt x="9963" y="9964"/>
                  </a:lnTo>
                  <a:lnTo>
                    <a:pt x="10227" y="10803"/>
                  </a:lnTo>
                  <a:lnTo>
                    <a:pt x="10477" y="11665"/>
                  </a:lnTo>
                  <a:lnTo>
                    <a:pt x="10714" y="12552"/>
                  </a:lnTo>
                  <a:lnTo>
                    <a:pt x="10937" y="13462"/>
                  </a:lnTo>
                  <a:lnTo>
                    <a:pt x="11147" y="14396"/>
                  </a:lnTo>
                  <a:lnTo>
                    <a:pt x="11343" y="15353"/>
                  </a:lnTo>
                  <a:lnTo>
                    <a:pt x="11526" y="16335"/>
                  </a:lnTo>
                  <a:lnTo>
                    <a:pt x="11695" y="17340"/>
                  </a:lnTo>
                  <a:lnTo>
                    <a:pt x="11850" y="18370"/>
                  </a:lnTo>
                  <a:lnTo>
                    <a:pt x="11992" y="19423"/>
                  </a:lnTo>
                  <a:lnTo>
                    <a:pt x="12121" y="20499"/>
                  </a:lnTo>
                  <a:lnTo>
                    <a:pt x="12235" y="21600"/>
                  </a:lnTo>
                  <a:lnTo>
                    <a:pt x="21600" y="2926"/>
                  </a:lnTo>
                  <a:lnTo>
                    <a:pt x="21027" y="2722"/>
                  </a:lnTo>
                  <a:lnTo>
                    <a:pt x="20464" y="2485"/>
                  </a:lnTo>
                  <a:lnTo>
                    <a:pt x="19913" y="2213"/>
                  </a:lnTo>
                  <a:lnTo>
                    <a:pt x="19372" y="1908"/>
                  </a:lnTo>
                  <a:lnTo>
                    <a:pt x="18842" y="1569"/>
                  </a:lnTo>
                  <a:lnTo>
                    <a:pt x="18323" y="1195"/>
                  </a:lnTo>
                  <a:lnTo>
                    <a:pt x="17815" y="788"/>
                  </a:lnTo>
                  <a:lnTo>
                    <a:pt x="17318" y="347"/>
                  </a:lnTo>
                  <a:lnTo>
                    <a:pt x="16963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0" name="Фигура"/>
            <p:cNvSpPr/>
            <p:nvPr/>
          </p:nvSpPr>
          <p:spPr>
            <a:xfrm>
              <a:off x="0" y="0"/>
              <a:ext cx="1650061" cy="106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2" y="0"/>
                  </a:moveTo>
                  <a:lnTo>
                    <a:pt x="0" y="21600"/>
                  </a:lnTo>
                  <a:lnTo>
                    <a:pt x="762" y="21535"/>
                  </a:lnTo>
                  <a:lnTo>
                    <a:pt x="1505" y="21507"/>
                  </a:lnTo>
                  <a:lnTo>
                    <a:pt x="21600" y="21507"/>
                  </a:lnTo>
                  <a:lnTo>
                    <a:pt x="21444" y="21382"/>
                  </a:lnTo>
                  <a:lnTo>
                    <a:pt x="20881" y="20885"/>
                  </a:lnTo>
                  <a:lnTo>
                    <a:pt x="20331" y="20354"/>
                  </a:lnTo>
                  <a:lnTo>
                    <a:pt x="19793" y="19791"/>
                  </a:lnTo>
                  <a:lnTo>
                    <a:pt x="19269" y="19194"/>
                  </a:lnTo>
                  <a:lnTo>
                    <a:pt x="18758" y="18564"/>
                  </a:lnTo>
                  <a:lnTo>
                    <a:pt x="18259" y="17901"/>
                  </a:lnTo>
                  <a:lnTo>
                    <a:pt x="17773" y="17205"/>
                  </a:lnTo>
                  <a:lnTo>
                    <a:pt x="17300" y="16476"/>
                  </a:lnTo>
                  <a:lnTo>
                    <a:pt x="16873" y="15759"/>
                  </a:lnTo>
                  <a:lnTo>
                    <a:pt x="16470" y="15020"/>
                  </a:lnTo>
                  <a:lnTo>
                    <a:pt x="16092" y="14257"/>
                  </a:lnTo>
                  <a:lnTo>
                    <a:pt x="15739" y="13470"/>
                  </a:lnTo>
                  <a:lnTo>
                    <a:pt x="15412" y="12660"/>
                  </a:lnTo>
                  <a:lnTo>
                    <a:pt x="15109" y="11827"/>
                  </a:lnTo>
                  <a:lnTo>
                    <a:pt x="14831" y="10970"/>
                  </a:lnTo>
                  <a:lnTo>
                    <a:pt x="14579" y="10090"/>
                  </a:lnTo>
                  <a:lnTo>
                    <a:pt x="14351" y="9186"/>
                  </a:lnTo>
                  <a:lnTo>
                    <a:pt x="14149" y="8259"/>
                  </a:lnTo>
                  <a:lnTo>
                    <a:pt x="13972" y="7309"/>
                  </a:lnTo>
                  <a:lnTo>
                    <a:pt x="13819" y="6335"/>
                  </a:lnTo>
                  <a:lnTo>
                    <a:pt x="13692" y="5338"/>
                  </a:lnTo>
                  <a:lnTo>
                    <a:pt x="13590" y="4317"/>
                  </a:lnTo>
                  <a:lnTo>
                    <a:pt x="13513" y="3273"/>
                  </a:lnTo>
                  <a:lnTo>
                    <a:pt x="13461" y="2205"/>
                  </a:lnTo>
                  <a:lnTo>
                    <a:pt x="13434" y="1114"/>
                  </a:lnTo>
                  <a:lnTo>
                    <a:pt x="13432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2" name="object 6"/>
          <p:cNvSpPr/>
          <p:nvPr/>
        </p:nvSpPr>
        <p:spPr>
          <a:xfrm>
            <a:off x="8891488" y="5572760"/>
            <a:ext cx="2069093" cy="203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3" y="0"/>
                </a:moveTo>
                <a:lnTo>
                  <a:pt x="10487" y="607"/>
                </a:lnTo>
                <a:lnTo>
                  <a:pt x="10511" y="1198"/>
                </a:lnTo>
                <a:lnTo>
                  <a:pt x="10516" y="1773"/>
                </a:lnTo>
                <a:lnTo>
                  <a:pt x="10501" y="2334"/>
                </a:lnTo>
                <a:lnTo>
                  <a:pt x="10467" y="2878"/>
                </a:lnTo>
                <a:lnTo>
                  <a:pt x="10413" y="3408"/>
                </a:lnTo>
                <a:lnTo>
                  <a:pt x="10340" y="3921"/>
                </a:lnTo>
                <a:lnTo>
                  <a:pt x="10248" y="4420"/>
                </a:lnTo>
                <a:lnTo>
                  <a:pt x="10136" y="4903"/>
                </a:lnTo>
                <a:lnTo>
                  <a:pt x="10005" y="5370"/>
                </a:lnTo>
                <a:lnTo>
                  <a:pt x="9854" y="5822"/>
                </a:lnTo>
                <a:lnTo>
                  <a:pt x="9684" y="6258"/>
                </a:lnTo>
                <a:lnTo>
                  <a:pt x="9494" y="6679"/>
                </a:lnTo>
                <a:lnTo>
                  <a:pt x="9285" y="7085"/>
                </a:lnTo>
                <a:lnTo>
                  <a:pt x="9057" y="7475"/>
                </a:lnTo>
                <a:lnTo>
                  <a:pt x="8809" y="7850"/>
                </a:lnTo>
                <a:lnTo>
                  <a:pt x="8542" y="8209"/>
                </a:lnTo>
                <a:lnTo>
                  <a:pt x="8255" y="8552"/>
                </a:lnTo>
                <a:lnTo>
                  <a:pt x="7949" y="8881"/>
                </a:lnTo>
                <a:lnTo>
                  <a:pt x="7610" y="9212"/>
                </a:lnTo>
                <a:lnTo>
                  <a:pt x="7258" y="9532"/>
                </a:lnTo>
                <a:lnTo>
                  <a:pt x="6895" y="9839"/>
                </a:lnTo>
                <a:lnTo>
                  <a:pt x="6519" y="10133"/>
                </a:lnTo>
                <a:lnTo>
                  <a:pt x="6132" y="10414"/>
                </a:lnTo>
                <a:lnTo>
                  <a:pt x="5732" y="10684"/>
                </a:lnTo>
                <a:lnTo>
                  <a:pt x="5321" y="10940"/>
                </a:lnTo>
                <a:lnTo>
                  <a:pt x="4897" y="11184"/>
                </a:lnTo>
                <a:lnTo>
                  <a:pt x="4462" y="11415"/>
                </a:lnTo>
                <a:lnTo>
                  <a:pt x="4014" y="11634"/>
                </a:lnTo>
                <a:lnTo>
                  <a:pt x="3554" y="11840"/>
                </a:lnTo>
                <a:lnTo>
                  <a:pt x="3083" y="12033"/>
                </a:lnTo>
                <a:lnTo>
                  <a:pt x="2599" y="12214"/>
                </a:lnTo>
                <a:lnTo>
                  <a:pt x="2103" y="12383"/>
                </a:lnTo>
                <a:lnTo>
                  <a:pt x="1595" y="12538"/>
                </a:lnTo>
                <a:lnTo>
                  <a:pt x="1076" y="12681"/>
                </a:lnTo>
                <a:lnTo>
                  <a:pt x="544" y="12812"/>
                </a:lnTo>
                <a:lnTo>
                  <a:pt x="0" y="12930"/>
                </a:lnTo>
                <a:lnTo>
                  <a:pt x="9411" y="21600"/>
                </a:lnTo>
                <a:lnTo>
                  <a:pt x="9503" y="21057"/>
                </a:lnTo>
                <a:lnTo>
                  <a:pt x="9611" y="20525"/>
                </a:lnTo>
                <a:lnTo>
                  <a:pt x="9737" y="20002"/>
                </a:lnTo>
                <a:lnTo>
                  <a:pt x="9879" y="19489"/>
                </a:lnTo>
                <a:lnTo>
                  <a:pt x="10039" y="18986"/>
                </a:lnTo>
                <a:lnTo>
                  <a:pt x="10216" y="18494"/>
                </a:lnTo>
                <a:lnTo>
                  <a:pt x="10409" y="18011"/>
                </a:lnTo>
                <a:lnTo>
                  <a:pt x="10620" y="17538"/>
                </a:lnTo>
                <a:lnTo>
                  <a:pt x="10848" y="17075"/>
                </a:lnTo>
                <a:lnTo>
                  <a:pt x="11093" y="16622"/>
                </a:lnTo>
                <a:lnTo>
                  <a:pt x="11355" y="16179"/>
                </a:lnTo>
                <a:lnTo>
                  <a:pt x="11634" y="15746"/>
                </a:lnTo>
                <a:lnTo>
                  <a:pt x="11930" y="15323"/>
                </a:lnTo>
                <a:lnTo>
                  <a:pt x="12242" y="14910"/>
                </a:lnTo>
                <a:lnTo>
                  <a:pt x="12572" y="14507"/>
                </a:lnTo>
                <a:lnTo>
                  <a:pt x="12919" y="14114"/>
                </a:lnTo>
                <a:lnTo>
                  <a:pt x="13284" y="13731"/>
                </a:lnTo>
                <a:lnTo>
                  <a:pt x="13642" y="13384"/>
                </a:lnTo>
                <a:lnTo>
                  <a:pt x="14012" y="13056"/>
                </a:lnTo>
                <a:lnTo>
                  <a:pt x="14394" y="12749"/>
                </a:lnTo>
                <a:lnTo>
                  <a:pt x="14789" y="12461"/>
                </a:lnTo>
                <a:lnTo>
                  <a:pt x="15196" y="12193"/>
                </a:lnTo>
                <a:lnTo>
                  <a:pt x="15615" y="11944"/>
                </a:lnTo>
                <a:lnTo>
                  <a:pt x="16047" y="11715"/>
                </a:lnTo>
                <a:lnTo>
                  <a:pt x="16490" y="11506"/>
                </a:lnTo>
                <a:lnTo>
                  <a:pt x="16946" y="11317"/>
                </a:lnTo>
                <a:lnTo>
                  <a:pt x="17414" y="11148"/>
                </a:lnTo>
                <a:lnTo>
                  <a:pt x="17895" y="10998"/>
                </a:lnTo>
                <a:lnTo>
                  <a:pt x="18387" y="10868"/>
                </a:lnTo>
                <a:lnTo>
                  <a:pt x="18892" y="10758"/>
                </a:lnTo>
                <a:lnTo>
                  <a:pt x="19409" y="10667"/>
                </a:lnTo>
                <a:lnTo>
                  <a:pt x="19939" y="10596"/>
                </a:lnTo>
                <a:lnTo>
                  <a:pt x="20480" y="10545"/>
                </a:lnTo>
                <a:lnTo>
                  <a:pt x="21034" y="10514"/>
                </a:lnTo>
                <a:lnTo>
                  <a:pt x="21600" y="10502"/>
                </a:lnTo>
                <a:lnTo>
                  <a:pt x="10443" y="0"/>
                </a:lnTo>
                <a:close/>
              </a:path>
            </a:pathLst>
          </a:custGeom>
          <a:solidFill>
            <a:srgbClr val="313131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3" name="object 7"/>
          <p:cNvSpPr/>
          <p:nvPr/>
        </p:nvSpPr>
        <p:spPr>
          <a:xfrm>
            <a:off x="4527547" y="3883325"/>
            <a:ext cx="3324158" cy="3338184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grpSp>
        <p:nvGrpSpPr>
          <p:cNvPr id="1266" name="object 8"/>
          <p:cNvGrpSpPr/>
          <p:nvPr/>
        </p:nvGrpSpPr>
        <p:grpSpPr>
          <a:xfrm>
            <a:off x="4955159" y="4287811"/>
            <a:ext cx="2484947" cy="2490748"/>
            <a:chOff x="0" y="0"/>
            <a:chExt cx="2524793" cy="2530687"/>
          </a:xfrm>
          <a:effectLst/>
        </p:grpSpPr>
        <p:sp>
          <p:nvSpPr>
            <p:cNvPr id="1264" name="Фигура"/>
            <p:cNvSpPr/>
            <p:nvPr/>
          </p:nvSpPr>
          <p:spPr>
            <a:xfrm>
              <a:off x="0" y="6805"/>
              <a:ext cx="2524794" cy="2523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4" y="0"/>
                  </a:moveTo>
                  <a:lnTo>
                    <a:pt x="10386" y="0"/>
                  </a:lnTo>
                  <a:lnTo>
                    <a:pt x="9975" y="23"/>
                  </a:lnTo>
                  <a:lnTo>
                    <a:pt x="9569" y="62"/>
                  </a:lnTo>
                  <a:lnTo>
                    <a:pt x="9168" y="115"/>
                  </a:lnTo>
                  <a:lnTo>
                    <a:pt x="8771" y="183"/>
                  </a:lnTo>
                  <a:lnTo>
                    <a:pt x="8379" y="265"/>
                  </a:lnTo>
                  <a:lnTo>
                    <a:pt x="7993" y="361"/>
                  </a:lnTo>
                  <a:lnTo>
                    <a:pt x="7612" y="471"/>
                  </a:lnTo>
                  <a:lnTo>
                    <a:pt x="7237" y="594"/>
                  </a:lnTo>
                  <a:lnTo>
                    <a:pt x="6868" y="730"/>
                  </a:lnTo>
                  <a:lnTo>
                    <a:pt x="6506" y="880"/>
                  </a:lnTo>
                  <a:lnTo>
                    <a:pt x="6151" y="1042"/>
                  </a:lnTo>
                  <a:lnTo>
                    <a:pt x="5802" y="1216"/>
                  </a:lnTo>
                  <a:lnTo>
                    <a:pt x="5461" y="1402"/>
                  </a:lnTo>
                  <a:lnTo>
                    <a:pt x="5127" y="1601"/>
                  </a:lnTo>
                  <a:lnTo>
                    <a:pt x="4802" y="1810"/>
                  </a:lnTo>
                  <a:lnTo>
                    <a:pt x="4484" y="2031"/>
                  </a:lnTo>
                  <a:lnTo>
                    <a:pt x="4175" y="2263"/>
                  </a:lnTo>
                  <a:lnTo>
                    <a:pt x="3875" y="2506"/>
                  </a:lnTo>
                  <a:lnTo>
                    <a:pt x="3583" y="2758"/>
                  </a:lnTo>
                  <a:lnTo>
                    <a:pt x="3301" y="3021"/>
                  </a:lnTo>
                  <a:lnTo>
                    <a:pt x="3028" y="3294"/>
                  </a:lnTo>
                  <a:lnTo>
                    <a:pt x="2765" y="3577"/>
                  </a:lnTo>
                  <a:lnTo>
                    <a:pt x="2512" y="3868"/>
                  </a:lnTo>
                  <a:lnTo>
                    <a:pt x="2270" y="4169"/>
                  </a:lnTo>
                  <a:lnTo>
                    <a:pt x="2038" y="4478"/>
                  </a:lnTo>
                  <a:lnTo>
                    <a:pt x="1817" y="4796"/>
                  </a:lnTo>
                  <a:lnTo>
                    <a:pt x="1608" y="5122"/>
                  </a:lnTo>
                  <a:lnTo>
                    <a:pt x="1410" y="5455"/>
                  </a:lnTo>
                  <a:lnTo>
                    <a:pt x="1223" y="5797"/>
                  </a:lnTo>
                  <a:lnTo>
                    <a:pt x="1049" y="6145"/>
                  </a:lnTo>
                  <a:lnTo>
                    <a:pt x="887" y="6501"/>
                  </a:lnTo>
                  <a:lnTo>
                    <a:pt x="738" y="6863"/>
                  </a:lnTo>
                  <a:lnTo>
                    <a:pt x="601" y="7232"/>
                  </a:lnTo>
                  <a:lnTo>
                    <a:pt x="478" y="7607"/>
                  </a:lnTo>
                  <a:lnTo>
                    <a:pt x="368" y="7988"/>
                  </a:lnTo>
                  <a:lnTo>
                    <a:pt x="272" y="8374"/>
                  </a:lnTo>
                  <a:lnTo>
                    <a:pt x="190" y="8766"/>
                  </a:lnTo>
                  <a:lnTo>
                    <a:pt x="123" y="9163"/>
                  </a:lnTo>
                  <a:lnTo>
                    <a:pt x="69" y="9565"/>
                  </a:lnTo>
                  <a:lnTo>
                    <a:pt x="31" y="9971"/>
                  </a:lnTo>
                  <a:lnTo>
                    <a:pt x="8" y="10382"/>
                  </a:lnTo>
                  <a:lnTo>
                    <a:pt x="0" y="10796"/>
                  </a:lnTo>
                  <a:lnTo>
                    <a:pt x="8" y="11211"/>
                  </a:lnTo>
                  <a:lnTo>
                    <a:pt x="31" y="11621"/>
                  </a:lnTo>
                  <a:lnTo>
                    <a:pt x="69" y="12027"/>
                  </a:lnTo>
                  <a:lnTo>
                    <a:pt x="123" y="12429"/>
                  </a:lnTo>
                  <a:lnTo>
                    <a:pt x="190" y="12826"/>
                  </a:lnTo>
                  <a:lnTo>
                    <a:pt x="272" y="13218"/>
                  </a:lnTo>
                  <a:lnTo>
                    <a:pt x="368" y="13604"/>
                  </a:lnTo>
                  <a:lnTo>
                    <a:pt x="478" y="13985"/>
                  </a:lnTo>
                  <a:lnTo>
                    <a:pt x="601" y="14360"/>
                  </a:lnTo>
                  <a:lnTo>
                    <a:pt x="738" y="14729"/>
                  </a:lnTo>
                  <a:lnTo>
                    <a:pt x="887" y="15091"/>
                  </a:lnTo>
                  <a:lnTo>
                    <a:pt x="1049" y="15447"/>
                  </a:lnTo>
                  <a:lnTo>
                    <a:pt x="1223" y="15796"/>
                  </a:lnTo>
                  <a:lnTo>
                    <a:pt x="1410" y="16137"/>
                  </a:lnTo>
                  <a:lnTo>
                    <a:pt x="1608" y="16471"/>
                  </a:lnTo>
                  <a:lnTo>
                    <a:pt x="1817" y="16797"/>
                  </a:lnTo>
                  <a:lnTo>
                    <a:pt x="2038" y="17114"/>
                  </a:lnTo>
                  <a:lnTo>
                    <a:pt x="2270" y="17423"/>
                  </a:lnTo>
                  <a:lnTo>
                    <a:pt x="2512" y="17724"/>
                  </a:lnTo>
                  <a:lnTo>
                    <a:pt x="2765" y="18016"/>
                  </a:lnTo>
                  <a:lnTo>
                    <a:pt x="3028" y="18298"/>
                  </a:lnTo>
                  <a:lnTo>
                    <a:pt x="3301" y="18571"/>
                  </a:lnTo>
                  <a:lnTo>
                    <a:pt x="3583" y="18834"/>
                  </a:lnTo>
                  <a:lnTo>
                    <a:pt x="3875" y="19087"/>
                  </a:lnTo>
                  <a:lnTo>
                    <a:pt x="4175" y="19329"/>
                  </a:lnTo>
                  <a:lnTo>
                    <a:pt x="4484" y="19561"/>
                  </a:lnTo>
                  <a:lnTo>
                    <a:pt x="4802" y="19782"/>
                  </a:lnTo>
                  <a:lnTo>
                    <a:pt x="5127" y="19992"/>
                  </a:lnTo>
                  <a:lnTo>
                    <a:pt x="5461" y="20190"/>
                  </a:lnTo>
                  <a:lnTo>
                    <a:pt x="5802" y="20376"/>
                  </a:lnTo>
                  <a:lnTo>
                    <a:pt x="6151" y="20550"/>
                  </a:lnTo>
                  <a:lnTo>
                    <a:pt x="6506" y="20712"/>
                  </a:lnTo>
                  <a:lnTo>
                    <a:pt x="6868" y="20862"/>
                  </a:lnTo>
                  <a:lnTo>
                    <a:pt x="7237" y="20998"/>
                  </a:lnTo>
                  <a:lnTo>
                    <a:pt x="7612" y="21122"/>
                  </a:lnTo>
                  <a:lnTo>
                    <a:pt x="7993" y="21231"/>
                  </a:lnTo>
                  <a:lnTo>
                    <a:pt x="8379" y="21328"/>
                  </a:lnTo>
                  <a:lnTo>
                    <a:pt x="8771" y="21410"/>
                  </a:lnTo>
                  <a:lnTo>
                    <a:pt x="9168" y="21477"/>
                  </a:lnTo>
                  <a:lnTo>
                    <a:pt x="9569" y="21531"/>
                  </a:lnTo>
                  <a:lnTo>
                    <a:pt x="9975" y="21569"/>
                  </a:lnTo>
                  <a:lnTo>
                    <a:pt x="10386" y="21592"/>
                  </a:lnTo>
                  <a:lnTo>
                    <a:pt x="10800" y="21600"/>
                  </a:lnTo>
                  <a:lnTo>
                    <a:pt x="11214" y="21592"/>
                  </a:lnTo>
                  <a:lnTo>
                    <a:pt x="11625" y="21569"/>
                  </a:lnTo>
                  <a:lnTo>
                    <a:pt x="12031" y="21531"/>
                  </a:lnTo>
                  <a:lnTo>
                    <a:pt x="12432" y="21477"/>
                  </a:lnTo>
                  <a:lnTo>
                    <a:pt x="12829" y="21410"/>
                  </a:lnTo>
                  <a:lnTo>
                    <a:pt x="13221" y="21328"/>
                  </a:lnTo>
                  <a:lnTo>
                    <a:pt x="13607" y="21231"/>
                  </a:lnTo>
                  <a:lnTo>
                    <a:pt x="13988" y="21122"/>
                  </a:lnTo>
                  <a:lnTo>
                    <a:pt x="14363" y="20998"/>
                  </a:lnTo>
                  <a:lnTo>
                    <a:pt x="14732" y="20862"/>
                  </a:lnTo>
                  <a:lnTo>
                    <a:pt x="15094" y="20712"/>
                  </a:lnTo>
                  <a:lnTo>
                    <a:pt x="15449" y="20550"/>
                  </a:lnTo>
                  <a:lnTo>
                    <a:pt x="15798" y="20376"/>
                  </a:lnTo>
                  <a:lnTo>
                    <a:pt x="16139" y="20190"/>
                  </a:lnTo>
                  <a:lnTo>
                    <a:pt x="16473" y="19992"/>
                  </a:lnTo>
                  <a:lnTo>
                    <a:pt x="16798" y="19782"/>
                  </a:lnTo>
                  <a:lnTo>
                    <a:pt x="17116" y="19561"/>
                  </a:lnTo>
                  <a:lnTo>
                    <a:pt x="17425" y="19329"/>
                  </a:lnTo>
                  <a:lnTo>
                    <a:pt x="17725" y="19087"/>
                  </a:lnTo>
                  <a:lnTo>
                    <a:pt x="18017" y="18834"/>
                  </a:lnTo>
                  <a:lnTo>
                    <a:pt x="18299" y="18571"/>
                  </a:lnTo>
                  <a:lnTo>
                    <a:pt x="18572" y="18298"/>
                  </a:lnTo>
                  <a:lnTo>
                    <a:pt x="18835" y="18016"/>
                  </a:lnTo>
                  <a:lnTo>
                    <a:pt x="19088" y="17724"/>
                  </a:lnTo>
                  <a:lnTo>
                    <a:pt x="19330" y="17423"/>
                  </a:lnTo>
                  <a:lnTo>
                    <a:pt x="19562" y="17114"/>
                  </a:lnTo>
                  <a:lnTo>
                    <a:pt x="19783" y="16797"/>
                  </a:lnTo>
                  <a:lnTo>
                    <a:pt x="19992" y="16471"/>
                  </a:lnTo>
                  <a:lnTo>
                    <a:pt x="20190" y="16137"/>
                  </a:lnTo>
                  <a:lnTo>
                    <a:pt x="20377" y="15796"/>
                  </a:lnTo>
                  <a:lnTo>
                    <a:pt x="20551" y="15447"/>
                  </a:lnTo>
                  <a:lnTo>
                    <a:pt x="20713" y="15091"/>
                  </a:lnTo>
                  <a:lnTo>
                    <a:pt x="20862" y="14729"/>
                  </a:lnTo>
                  <a:lnTo>
                    <a:pt x="20999" y="14360"/>
                  </a:lnTo>
                  <a:lnTo>
                    <a:pt x="21122" y="13985"/>
                  </a:lnTo>
                  <a:lnTo>
                    <a:pt x="21232" y="13604"/>
                  </a:lnTo>
                  <a:lnTo>
                    <a:pt x="21328" y="13218"/>
                  </a:lnTo>
                  <a:lnTo>
                    <a:pt x="21410" y="12826"/>
                  </a:lnTo>
                  <a:lnTo>
                    <a:pt x="21477" y="12429"/>
                  </a:lnTo>
                  <a:lnTo>
                    <a:pt x="21531" y="12027"/>
                  </a:lnTo>
                  <a:lnTo>
                    <a:pt x="21569" y="11621"/>
                  </a:lnTo>
                  <a:lnTo>
                    <a:pt x="21592" y="11211"/>
                  </a:lnTo>
                  <a:lnTo>
                    <a:pt x="21600" y="10796"/>
                  </a:lnTo>
                  <a:lnTo>
                    <a:pt x="21592" y="10382"/>
                  </a:lnTo>
                  <a:lnTo>
                    <a:pt x="21569" y="9971"/>
                  </a:lnTo>
                  <a:lnTo>
                    <a:pt x="21531" y="9565"/>
                  </a:lnTo>
                  <a:lnTo>
                    <a:pt x="21477" y="9163"/>
                  </a:lnTo>
                  <a:lnTo>
                    <a:pt x="21410" y="8766"/>
                  </a:lnTo>
                  <a:lnTo>
                    <a:pt x="21328" y="8374"/>
                  </a:lnTo>
                  <a:lnTo>
                    <a:pt x="21232" y="7988"/>
                  </a:lnTo>
                  <a:lnTo>
                    <a:pt x="21122" y="7607"/>
                  </a:lnTo>
                  <a:lnTo>
                    <a:pt x="20999" y="7232"/>
                  </a:lnTo>
                  <a:lnTo>
                    <a:pt x="20862" y="6863"/>
                  </a:lnTo>
                  <a:lnTo>
                    <a:pt x="20713" y="6501"/>
                  </a:lnTo>
                  <a:lnTo>
                    <a:pt x="20551" y="6145"/>
                  </a:lnTo>
                  <a:lnTo>
                    <a:pt x="20377" y="5797"/>
                  </a:lnTo>
                  <a:lnTo>
                    <a:pt x="20190" y="5455"/>
                  </a:lnTo>
                  <a:lnTo>
                    <a:pt x="19992" y="5122"/>
                  </a:lnTo>
                  <a:lnTo>
                    <a:pt x="19783" y="4796"/>
                  </a:lnTo>
                  <a:lnTo>
                    <a:pt x="19562" y="4478"/>
                  </a:lnTo>
                  <a:lnTo>
                    <a:pt x="19330" y="4169"/>
                  </a:lnTo>
                  <a:lnTo>
                    <a:pt x="19088" y="3868"/>
                  </a:lnTo>
                  <a:lnTo>
                    <a:pt x="18835" y="3577"/>
                  </a:lnTo>
                  <a:lnTo>
                    <a:pt x="18572" y="3294"/>
                  </a:lnTo>
                  <a:lnTo>
                    <a:pt x="18299" y="3021"/>
                  </a:lnTo>
                  <a:lnTo>
                    <a:pt x="18017" y="2758"/>
                  </a:lnTo>
                  <a:lnTo>
                    <a:pt x="17725" y="2506"/>
                  </a:lnTo>
                  <a:lnTo>
                    <a:pt x="17425" y="2263"/>
                  </a:lnTo>
                  <a:lnTo>
                    <a:pt x="17116" y="2031"/>
                  </a:lnTo>
                  <a:lnTo>
                    <a:pt x="16798" y="1810"/>
                  </a:lnTo>
                  <a:lnTo>
                    <a:pt x="16473" y="1601"/>
                  </a:lnTo>
                  <a:lnTo>
                    <a:pt x="16139" y="1402"/>
                  </a:lnTo>
                  <a:lnTo>
                    <a:pt x="15798" y="1216"/>
                  </a:lnTo>
                  <a:lnTo>
                    <a:pt x="15449" y="1042"/>
                  </a:lnTo>
                  <a:lnTo>
                    <a:pt x="15094" y="880"/>
                  </a:lnTo>
                  <a:lnTo>
                    <a:pt x="14732" y="730"/>
                  </a:lnTo>
                  <a:lnTo>
                    <a:pt x="14363" y="594"/>
                  </a:lnTo>
                  <a:lnTo>
                    <a:pt x="13988" y="471"/>
                  </a:lnTo>
                  <a:lnTo>
                    <a:pt x="13607" y="361"/>
                  </a:lnTo>
                  <a:lnTo>
                    <a:pt x="13221" y="265"/>
                  </a:lnTo>
                  <a:lnTo>
                    <a:pt x="12829" y="183"/>
                  </a:lnTo>
                  <a:lnTo>
                    <a:pt x="12432" y="115"/>
                  </a:lnTo>
                  <a:lnTo>
                    <a:pt x="12031" y="62"/>
                  </a:lnTo>
                  <a:lnTo>
                    <a:pt x="11625" y="23"/>
                  </a:lnTo>
                  <a:lnTo>
                    <a:pt x="1121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  <p:sp>
          <p:nvSpPr>
            <p:cNvPr id="1265" name="Треугольник"/>
            <p:cNvSpPr/>
            <p:nvPr/>
          </p:nvSpPr>
          <p:spPr>
            <a:xfrm>
              <a:off x="1213973" y="0"/>
              <a:ext cx="96847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4997" tIns="44997" rIns="44997" bIns="44997" numCol="1" anchor="t">
              <a:noAutofit/>
            </a:bodyPr>
            <a:lstStyle/>
            <a:p>
              <a:endParaRPr sz="806" dirty="0"/>
            </a:p>
          </p:txBody>
        </p:sp>
      </p:grpSp>
      <p:sp>
        <p:nvSpPr>
          <p:cNvPr id="1267" name="object 9"/>
          <p:cNvSpPr/>
          <p:nvPr/>
        </p:nvSpPr>
        <p:spPr>
          <a:xfrm>
            <a:off x="5133463" y="4477627"/>
            <a:ext cx="2128361" cy="2117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1" y="11281"/>
                </a:lnTo>
                <a:lnTo>
                  <a:pt x="42" y="11757"/>
                </a:lnTo>
                <a:lnTo>
                  <a:pt x="93" y="12227"/>
                </a:lnTo>
                <a:lnTo>
                  <a:pt x="165" y="12690"/>
                </a:lnTo>
                <a:lnTo>
                  <a:pt x="256" y="13147"/>
                </a:lnTo>
                <a:lnTo>
                  <a:pt x="366" y="13597"/>
                </a:lnTo>
                <a:lnTo>
                  <a:pt x="494" y="14039"/>
                </a:lnTo>
                <a:lnTo>
                  <a:pt x="641" y="14473"/>
                </a:lnTo>
                <a:lnTo>
                  <a:pt x="805" y="14899"/>
                </a:lnTo>
                <a:lnTo>
                  <a:pt x="986" y="15316"/>
                </a:lnTo>
                <a:lnTo>
                  <a:pt x="1185" y="15723"/>
                </a:lnTo>
                <a:lnTo>
                  <a:pt x="1399" y="16121"/>
                </a:lnTo>
                <a:lnTo>
                  <a:pt x="1630" y="16508"/>
                </a:lnTo>
                <a:lnTo>
                  <a:pt x="1876" y="16885"/>
                </a:lnTo>
                <a:lnTo>
                  <a:pt x="2137" y="17251"/>
                </a:lnTo>
                <a:lnTo>
                  <a:pt x="2413" y="17605"/>
                </a:lnTo>
                <a:lnTo>
                  <a:pt x="2703" y="17947"/>
                </a:lnTo>
                <a:lnTo>
                  <a:pt x="3006" y="18277"/>
                </a:lnTo>
                <a:lnTo>
                  <a:pt x="3323" y="18594"/>
                </a:lnTo>
                <a:lnTo>
                  <a:pt x="3653" y="18897"/>
                </a:lnTo>
                <a:lnTo>
                  <a:pt x="3995" y="19187"/>
                </a:lnTo>
                <a:lnTo>
                  <a:pt x="4349" y="19463"/>
                </a:lnTo>
                <a:lnTo>
                  <a:pt x="4715" y="19724"/>
                </a:lnTo>
                <a:lnTo>
                  <a:pt x="5092" y="19970"/>
                </a:lnTo>
                <a:lnTo>
                  <a:pt x="5479" y="20201"/>
                </a:lnTo>
                <a:lnTo>
                  <a:pt x="5877" y="20415"/>
                </a:lnTo>
                <a:lnTo>
                  <a:pt x="6284" y="20614"/>
                </a:lnTo>
                <a:lnTo>
                  <a:pt x="6701" y="20795"/>
                </a:lnTo>
                <a:lnTo>
                  <a:pt x="7127" y="20959"/>
                </a:lnTo>
                <a:lnTo>
                  <a:pt x="7561" y="21106"/>
                </a:lnTo>
                <a:lnTo>
                  <a:pt x="8003" y="21234"/>
                </a:lnTo>
                <a:lnTo>
                  <a:pt x="8453" y="21344"/>
                </a:lnTo>
                <a:lnTo>
                  <a:pt x="8910" y="21435"/>
                </a:lnTo>
                <a:lnTo>
                  <a:pt x="9373" y="21507"/>
                </a:lnTo>
                <a:lnTo>
                  <a:pt x="9843" y="21558"/>
                </a:lnTo>
                <a:lnTo>
                  <a:pt x="10319" y="21589"/>
                </a:lnTo>
                <a:lnTo>
                  <a:pt x="10800" y="21600"/>
                </a:lnTo>
                <a:lnTo>
                  <a:pt x="11281" y="21589"/>
                </a:lnTo>
                <a:lnTo>
                  <a:pt x="11757" y="21558"/>
                </a:lnTo>
                <a:lnTo>
                  <a:pt x="12227" y="21507"/>
                </a:lnTo>
                <a:lnTo>
                  <a:pt x="12690" y="21435"/>
                </a:lnTo>
                <a:lnTo>
                  <a:pt x="13147" y="21344"/>
                </a:lnTo>
                <a:lnTo>
                  <a:pt x="13597" y="21234"/>
                </a:lnTo>
                <a:lnTo>
                  <a:pt x="14039" y="21106"/>
                </a:lnTo>
                <a:lnTo>
                  <a:pt x="14473" y="20959"/>
                </a:lnTo>
                <a:lnTo>
                  <a:pt x="14899" y="20795"/>
                </a:lnTo>
                <a:lnTo>
                  <a:pt x="15316" y="20614"/>
                </a:lnTo>
                <a:lnTo>
                  <a:pt x="15723" y="20415"/>
                </a:lnTo>
                <a:lnTo>
                  <a:pt x="16121" y="20201"/>
                </a:lnTo>
                <a:lnTo>
                  <a:pt x="16508" y="19970"/>
                </a:lnTo>
                <a:lnTo>
                  <a:pt x="16885" y="19724"/>
                </a:lnTo>
                <a:lnTo>
                  <a:pt x="17251" y="19463"/>
                </a:lnTo>
                <a:lnTo>
                  <a:pt x="17605" y="19187"/>
                </a:lnTo>
                <a:lnTo>
                  <a:pt x="17947" y="18897"/>
                </a:lnTo>
                <a:lnTo>
                  <a:pt x="18277" y="18594"/>
                </a:lnTo>
                <a:lnTo>
                  <a:pt x="18594" y="18277"/>
                </a:lnTo>
                <a:lnTo>
                  <a:pt x="18897" y="17947"/>
                </a:lnTo>
                <a:lnTo>
                  <a:pt x="19187" y="17605"/>
                </a:lnTo>
                <a:lnTo>
                  <a:pt x="19463" y="17251"/>
                </a:lnTo>
                <a:lnTo>
                  <a:pt x="19724" y="16885"/>
                </a:lnTo>
                <a:lnTo>
                  <a:pt x="19970" y="16508"/>
                </a:lnTo>
                <a:lnTo>
                  <a:pt x="20201" y="16121"/>
                </a:lnTo>
                <a:lnTo>
                  <a:pt x="20415" y="15723"/>
                </a:lnTo>
                <a:lnTo>
                  <a:pt x="20614" y="15316"/>
                </a:lnTo>
                <a:lnTo>
                  <a:pt x="20795" y="14899"/>
                </a:lnTo>
                <a:lnTo>
                  <a:pt x="20959" y="14473"/>
                </a:lnTo>
                <a:lnTo>
                  <a:pt x="21106" y="14039"/>
                </a:lnTo>
                <a:lnTo>
                  <a:pt x="21234" y="13597"/>
                </a:lnTo>
                <a:lnTo>
                  <a:pt x="21344" y="13147"/>
                </a:lnTo>
                <a:lnTo>
                  <a:pt x="21435" y="12690"/>
                </a:lnTo>
                <a:lnTo>
                  <a:pt x="21507" y="12227"/>
                </a:lnTo>
                <a:lnTo>
                  <a:pt x="21558" y="11757"/>
                </a:lnTo>
                <a:lnTo>
                  <a:pt x="21589" y="11281"/>
                </a:lnTo>
                <a:lnTo>
                  <a:pt x="21600" y="10800"/>
                </a:lnTo>
                <a:lnTo>
                  <a:pt x="21589" y="10319"/>
                </a:lnTo>
                <a:lnTo>
                  <a:pt x="21558" y="9843"/>
                </a:lnTo>
                <a:lnTo>
                  <a:pt x="21507" y="9373"/>
                </a:lnTo>
                <a:lnTo>
                  <a:pt x="21435" y="8910"/>
                </a:lnTo>
                <a:lnTo>
                  <a:pt x="21344" y="8453"/>
                </a:lnTo>
                <a:lnTo>
                  <a:pt x="21234" y="8003"/>
                </a:lnTo>
                <a:lnTo>
                  <a:pt x="21106" y="7561"/>
                </a:lnTo>
                <a:lnTo>
                  <a:pt x="20959" y="7127"/>
                </a:lnTo>
                <a:lnTo>
                  <a:pt x="20795" y="6701"/>
                </a:lnTo>
                <a:lnTo>
                  <a:pt x="20614" y="6284"/>
                </a:lnTo>
                <a:lnTo>
                  <a:pt x="20415" y="5877"/>
                </a:lnTo>
                <a:lnTo>
                  <a:pt x="20201" y="5479"/>
                </a:lnTo>
                <a:lnTo>
                  <a:pt x="19970" y="5092"/>
                </a:lnTo>
                <a:lnTo>
                  <a:pt x="19724" y="4715"/>
                </a:lnTo>
                <a:lnTo>
                  <a:pt x="19463" y="4349"/>
                </a:lnTo>
                <a:lnTo>
                  <a:pt x="19187" y="3995"/>
                </a:lnTo>
                <a:lnTo>
                  <a:pt x="18897" y="3653"/>
                </a:lnTo>
                <a:lnTo>
                  <a:pt x="18594" y="3323"/>
                </a:lnTo>
                <a:lnTo>
                  <a:pt x="18277" y="3006"/>
                </a:lnTo>
                <a:lnTo>
                  <a:pt x="17947" y="2703"/>
                </a:lnTo>
                <a:lnTo>
                  <a:pt x="17605" y="2413"/>
                </a:lnTo>
                <a:lnTo>
                  <a:pt x="17251" y="2137"/>
                </a:lnTo>
                <a:lnTo>
                  <a:pt x="16885" y="1876"/>
                </a:lnTo>
                <a:lnTo>
                  <a:pt x="16508" y="1630"/>
                </a:lnTo>
                <a:lnTo>
                  <a:pt x="16121" y="1399"/>
                </a:lnTo>
                <a:lnTo>
                  <a:pt x="15723" y="1185"/>
                </a:lnTo>
                <a:lnTo>
                  <a:pt x="15316" y="986"/>
                </a:lnTo>
                <a:lnTo>
                  <a:pt x="14899" y="805"/>
                </a:lnTo>
                <a:lnTo>
                  <a:pt x="14473" y="641"/>
                </a:lnTo>
                <a:lnTo>
                  <a:pt x="14039" y="494"/>
                </a:lnTo>
                <a:lnTo>
                  <a:pt x="13597" y="366"/>
                </a:lnTo>
                <a:lnTo>
                  <a:pt x="13147" y="256"/>
                </a:lnTo>
                <a:lnTo>
                  <a:pt x="12690" y="165"/>
                </a:lnTo>
                <a:lnTo>
                  <a:pt x="12227" y="93"/>
                </a:lnTo>
                <a:lnTo>
                  <a:pt x="11757" y="42"/>
                </a:lnTo>
                <a:lnTo>
                  <a:pt x="11281" y="11"/>
                </a:lnTo>
                <a:lnTo>
                  <a:pt x="10800" y="0"/>
                </a:lnTo>
              </a:path>
            </a:pathLst>
          </a:custGeom>
          <a:ln w="19050">
            <a:solidFill>
              <a:schemeClr val="bg2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69" name="Фигура"/>
          <p:cNvSpPr/>
          <p:nvPr/>
        </p:nvSpPr>
        <p:spPr>
          <a:xfrm>
            <a:off x="7339817" y="6634594"/>
            <a:ext cx="2484948" cy="248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4" y="0"/>
                </a:moveTo>
                <a:lnTo>
                  <a:pt x="10386" y="0"/>
                </a:lnTo>
                <a:lnTo>
                  <a:pt x="9975" y="23"/>
                </a:lnTo>
                <a:lnTo>
                  <a:pt x="9569" y="62"/>
                </a:lnTo>
                <a:lnTo>
                  <a:pt x="9168" y="115"/>
                </a:lnTo>
                <a:lnTo>
                  <a:pt x="8771" y="183"/>
                </a:lnTo>
                <a:lnTo>
                  <a:pt x="8379" y="265"/>
                </a:lnTo>
                <a:lnTo>
                  <a:pt x="7993" y="361"/>
                </a:lnTo>
                <a:lnTo>
                  <a:pt x="7612" y="471"/>
                </a:lnTo>
                <a:lnTo>
                  <a:pt x="7237" y="594"/>
                </a:lnTo>
                <a:lnTo>
                  <a:pt x="6868" y="730"/>
                </a:lnTo>
                <a:lnTo>
                  <a:pt x="6506" y="880"/>
                </a:lnTo>
                <a:lnTo>
                  <a:pt x="6151" y="1042"/>
                </a:lnTo>
                <a:lnTo>
                  <a:pt x="5802" y="1216"/>
                </a:lnTo>
                <a:lnTo>
                  <a:pt x="5461" y="1402"/>
                </a:lnTo>
                <a:lnTo>
                  <a:pt x="5127" y="1601"/>
                </a:lnTo>
                <a:lnTo>
                  <a:pt x="4802" y="1810"/>
                </a:lnTo>
                <a:lnTo>
                  <a:pt x="4484" y="2031"/>
                </a:lnTo>
                <a:lnTo>
                  <a:pt x="4175" y="2263"/>
                </a:lnTo>
                <a:lnTo>
                  <a:pt x="3875" y="2506"/>
                </a:lnTo>
                <a:lnTo>
                  <a:pt x="3583" y="2758"/>
                </a:lnTo>
                <a:lnTo>
                  <a:pt x="3301" y="3021"/>
                </a:lnTo>
                <a:lnTo>
                  <a:pt x="3028" y="3294"/>
                </a:lnTo>
                <a:lnTo>
                  <a:pt x="2765" y="3577"/>
                </a:lnTo>
                <a:lnTo>
                  <a:pt x="2512" y="3868"/>
                </a:lnTo>
                <a:lnTo>
                  <a:pt x="2270" y="4169"/>
                </a:lnTo>
                <a:lnTo>
                  <a:pt x="2038" y="4478"/>
                </a:lnTo>
                <a:lnTo>
                  <a:pt x="1817" y="4796"/>
                </a:lnTo>
                <a:lnTo>
                  <a:pt x="1608" y="5122"/>
                </a:lnTo>
                <a:lnTo>
                  <a:pt x="1410" y="5455"/>
                </a:lnTo>
                <a:lnTo>
                  <a:pt x="1223" y="5797"/>
                </a:lnTo>
                <a:lnTo>
                  <a:pt x="1049" y="6145"/>
                </a:lnTo>
                <a:lnTo>
                  <a:pt x="887" y="6501"/>
                </a:lnTo>
                <a:lnTo>
                  <a:pt x="738" y="6863"/>
                </a:lnTo>
                <a:lnTo>
                  <a:pt x="601" y="7232"/>
                </a:lnTo>
                <a:lnTo>
                  <a:pt x="478" y="7607"/>
                </a:lnTo>
                <a:lnTo>
                  <a:pt x="368" y="7988"/>
                </a:lnTo>
                <a:lnTo>
                  <a:pt x="272" y="8374"/>
                </a:lnTo>
                <a:lnTo>
                  <a:pt x="190" y="8766"/>
                </a:lnTo>
                <a:lnTo>
                  <a:pt x="123" y="9163"/>
                </a:lnTo>
                <a:lnTo>
                  <a:pt x="69" y="9565"/>
                </a:lnTo>
                <a:lnTo>
                  <a:pt x="31" y="9971"/>
                </a:lnTo>
                <a:lnTo>
                  <a:pt x="8" y="10382"/>
                </a:lnTo>
                <a:lnTo>
                  <a:pt x="0" y="10796"/>
                </a:lnTo>
                <a:lnTo>
                  <a:pt x="8" y="11211"/>
                </a:lnTo>
                <a:lnTo>
                  <a:pt x="31" y="11621"/>
                </a:lnTo>
                <a:lnTo>
                  <a:pt x="69" y="12027"/>
                </a:lnTo>
                <a:lnTo>
                  <a:pt x="123" y="12429"/>
                </a:lnTo>
                <a:lnTo>
                  <a:pt x="190" y="12826"/>
                </a:lnTo>
                <a:lnTo>
                  <a:pt x="272" y="13218"/>
                </a:lnTo>
                <a:lnTo>
                  <a:pt x="368" y="13604"/>
                </a:lnTo>
                <a:lnTo>
                  <a:pt x="478" y="13985"/>
                </a:lnTo>
                <a:lnTo>
                  <a:pt x="601" y="14360"/>
                </a:lnTo>
                <a:lnTo>
                  <a:pt x="738" y="14729"/>
                </a:lnTo>
                <a:lnTo>
                  <a:pt x="887" y="15091"/>
                </a:lnTo>
                <a:lnTo>
                  <a:pt x="1049" y="15447"/>
                </a:lnTo>
                <a:lnTo>
                  <a:pt x="1223" y="15796"/>
                </a:lnTo>
                <a:lnTo>
                  <a:pt x="1410" y="16137"/>
                </a:lnTo>
                <a:lnTo>
                  <a:pt x="1608" y="16471"/>
                </a:lnTo>
                <a:lnTo>
                  <a:pt x="1817" y="16797"/>
                </a:lnTo>
                <a:lnTo>
                  <a:pt x="2038" y="17114"/>
                </a:lnTo>
                <a:lnTo>
                  <a:pt x="2270" y="17423"/>
                </a:lnTo>
                <a:lnTo>
                  <a:pt x="2512" y="17724"/>
                </a:lnTo>
                <a:lnTo>
                  <a:pt x="2765" y="18016"/>
                </a:lnTo>
                <a:lnTo>
                  <a:pt x="3028" y="18298"/>
                </a:lnTo>
                <a:lnTo>
                  <a:pt x="3301" y="18571"/>
                </a:lnTo>
                <a:lnTo>
                  <a:pt x="3583" y="18834"/>
                </a:lnTo>
                <a:lnTo>
                  <a:pt x="3875" y="19087"/>
                </a:lnTo>
                <a:lnTo>
                  <a:pt x="4175" y="19329"/>
                </a:lnTo>
                <a:lnTo>
                  <a:pt x="4484" y="19561"/>
                </a:lnTo>
                <a:lnTo>
                  <a:pt x="4802" y="19782"/>
                </a:lnTo>
                <a:lnTo>
                  <a:pt x="5127" y="19992"/>
                </a:lnTo>
                <a:lnTo>
                  <a:pt x="5461" y="20190"/>
                </a:lnTo>
                <a:lnTo>
                  <a:pt x="5802" y="20376"/>
                </a:lnTo>
                <a:lnTo>
                  <a:pt x="6151" y="20550"/>
                </a:lnTo>
                <a:lnTo>
                  <a:pt x="6506" y="20712"/>
                </a:lnTo>
                <a:lnTo>
                  <a:pt x="6868" y="20862"/>
                </a:lnTo>
                <a:lnTo>
                  <a:pt x="7237" y="20998"/>
                </a:lnTo>
                <a:lnTo>
                  <a:pt x="7612" y="21122"/>
                </a:lnTo>
                <a:lnTo>
                  <a:pt x="7993" y="21231"/>
                </a:lnTo>
                <a:lnTo>
                  <a:pt x="8379" y="21328"/>
                </a:lnTo>
                <a:lnTo>
                  <a:pt x="8771" y="21410"/>
                </a:lnTo>
                <a:lnTo>
                  <a:pt x="9168" y="21477"/>
                </a:lnTo>
                <a:lnTo>
                  <a:pt x="9569" y="21531"/>
                </a:lnTo>
                <a:lnTo>
                  <a:pt x="9975" y="21569"/>
                </a:lnTo>
                <a:lnTo>
                  <a:pt x="10386" y="21592"/>
                </a:lnTo>
                <a:lnTo>
                  <a:pt x="10800" y="21600"/>
                </a:lnTo>
                <a:lnTo>
                  <a:pt x="11214" y="21592"/>
                </a:lnTo>
                <a:lnTo>
                  <a:pt x="11625" y="21569"/>
                </a:lnTo>
                <a:lnTo>
                  <a:pt x="12031" y="21531"/>
                </a:lnTo>
                <a:lnTo>
                  <a:pt x="12432" y="21477"/>
                </a:lnTo>
                <a:lnTo>
                  <a:pt x="12829" y="21410"/>
                </a:lnTo>
                <a:lnTo>
                  <a:pt x="13221" y="21328"/>
                </a:lnTo>
                <a:lnTo>
                  <a:pt x="13607" y="21231"/>
                </a:lnTo>
                <a:lnTo>
                  <a:pt x="13988" y="21122"/>
                </a:lnTo>
                <a:lnTo>
                  <a:pt x="14363" y="20998"/>
                </a:lnTo>
                <a:lnTo>
                  <a:pt x="14732" y="20862"/>
                </a:lnTo>
                <a:lnTo>
                  <a:pt x="15094" y="20712"/>
                </a:lnTo>
                <a:lnTo>
                  <a:pt x="15449" y="20550"/>
                </a:lnTo>
                <a:lnTo>
                  <a:pt x="15798" y="20376"/>
                </a:lnTo>
                <a:lnTo>
                  <a:pt x="16139" y="20190"/>
                </a:lnTo>
                <a:lnTo>
                  <a:pt x="16473" y="19992"/>
                </a:lnTo>
                <a:lnTo>
                  <a:pt x="16798" y="19782"/>
                </a:lnTo>
                <a:lnTo>
                  <a:pt x="17116" y="19561"/>
                </a:lnTo>
                <a:lnTo>
                  <a:pt x="17425" y="19329"/>
                </a:lnTo>
                <a:lnTo>
                  <a:pt x="17725" y="19087"/>
                </a:lnTo>
                <a:lnTo>
                  <a:pt x="18017" y="18834"/>
                </a:lnTo>
                <a:lnTo>
                  <a:pt x="18299" y="18571"/>
                </a:lnTo>
                <a:lnTo>
                  <a:pt x="18572" y="18298"/>
                </a:lnTo>
                <a:lnTo>
                  <a:pt x="18835" y="18016"/>
                </a:lnTo>
                <a:lnTo>
                  <a:pt x="19088" y="17724"/>
                </a:lnTo>
                <a:lnTo>
                  <a:pt x="19330" y="17423"/>
                </a:lnTo>
                <a:lnTo>
                  <a:pt x="19562" y="17114"/>
                </a:lnTo>
                <a:lnTo>
                  <a:pt x="19783" y="16797"/>
                </a:lnTo>
                <a:lnTo>
                  <a:pt x="19992" y="16471"/>
                </a:lnTo>
                <a:lnTo>
                  <a:pt x="20190" y="16137"/>
                </a:lnTo>
                <a:lnTo>
                  <a:pt x="20377" y="15796"/>
                </a:lnTo>
                <a:lnTo>
                  <a:pt x="20551" y="15447"/>
                </a:lnTo>
                <a:lnTo>
                  <a:pt x="20713" y="15091"/>
                </a:lnTo>
                <a:lnTo>
                  <a:pt x="20862" y="14729"/>
                </a:lnTo>
                <a:lnTo>
                  <a:pt x="20999" y="14360"/>
                </a:lnTo>
                <a:lnTo>
                  <a:pt x="21122" y="13985"/>
                </a:lnTo>
                <a:lnTo>
                  <a:pt x="21232" y="13604"/>
                </a:lnTo>
                <a:lnTo>
                  <a:pt x="21328" y="13218"/>
                </a:lnTo>
                <a:lnTo>
                  <a:pt x="21410" y="12826"/>
                </a:lnTo>
                <a:lnTo>
                  <a:pt x="21477" y="12429"/>
                </a:lnTo>
                <a:lnTo>
                  <a:pt x="21531" y="12027"/>
                </a:lnTo>
                <a:lnTo>
                  <a:pt x="21569" y="11621"/>
                </a:lnTo>
                <a:lnTo>
                  <a:pt x="21592" y="11211"/>
                </a:lnTo>
                <a:lnTo>
                  <a:pt x="21600" y="10796"/>
                </a:lnTo>
                <a:lnTo>
                  <a:pt x="21592" y="10382"/>
                </a:lnTo>
                <a:lnTo>
                  <a:pt x="21569" y="9971"/>
                </a:lnTo>
                <a:lnTo>
                  <a:pt x="21531" y="9565"/>
                </a:lnTo>
                <a:lnTo>
                  <a:pt x="21477" y="9163"/>
                </a:lnTo>
                <a:lnTo>
                  <a:pt x="21410" y="8766"/>
                </a:lnTo>
                <a:lnTo>
                  <a:pt x="21328" y="8374"/>
                </a:lnTo>
                <a:lnTo>
                  <a:pt x="21232" y="7988"/>
                </a:lnTo>
                <a:lnTo>
                  <a:pt x="21122" y="7607"/>
                </a:lnTo>
                <a:lnTo>
                  <a:pt x="20999" y="7232"/>
                </a:lnTo>
                <a:lnTo>
                  <a:pt x="20862" y="6863"/>
                </a:lnTo>
                <a:lnTo>
                  <a:pt x="20713" y="6501"/>
                </a:lnTo>
                <a:lnTo>
                  <a:pt x="20551" y="6145"/>
                </a:lnTo>
                <a:lnTo>
                  <a:pt x="20377" y="5797"/>
                </a:lnTo>
                <a:lnTo>
                  <a:pt x="20190" y="5455"/>
                </a:lnTo>
                <a:lnTo>
                  <a:pt x="19992" y="5122"/>
                </a:lnTo>
                <a:lnTo>
                  <a:pt x="19783" y="4796"/>
                </a:lnTo>
                <a:lnTo>
                  <a:pt x="19562" y="4478"/>
                </a:lnTo>
                <a:lnTo>
                  <a:pt x="19330" y="4169"/>
                </a:lnTo>
                <a:lnTo>
                  <a:pt x="19088" y="3868"/>
                </a:lnTo>
                <a:lnTo>
                  <a:pt x="18835" y="3577"/>
                </a:lnTo>
                <a:lnTo>
                  <a:pt x="18572" y="3294"/>
                </a:lnTo>
                <a:lnTo>
                  <a:pt x="18299" y="3021"/>
                </a:lnTo>
                <a:lnTo>
                  <a:pt x="18017" y="2758"/>
                </a:lnTo>
                <a:lnTo>
                  <a:pt x="17725" y="2506"/>
                </a:lnTo>
                <a:lnTo>
                  <a:pt x="17425" y="2263"/>
                </a:lnTo>
                <a:lnTo>
                  <a:pt x="17116" y="2031"/>
                </a:lnTo>
                <a:lnTo>
                  <a:pt x="16798" y="1810"/>
                </a:lnTo>
                <a:lnTo>
                  <a:pt x="16473" y="1601"/>
                </a:lnTo>
                <a:lnTo>
                  <a:pt x="16139" y="1402"/>
                </a:lnTo>
                <a:lnTo>
                  <a:pt x="15798" y="1216"/>
                </a:lnTo>
                <a:lnTo>
                  <a:pt x="15449" y="1042"/>
                </a:lnTo>
                <a:lnTo>
                  <a:pt x="15094" y="880"/>
                </a:lnTo>
                <a:lnTo>
                  <a:pt x="14732" y="730"/>
                </a:lnTo>
                <a:lnTo>
                  <a:pt x="14363" y="594"/>
                </a:lnTo>
                <a:lnTo>
                  <a:pt x="13988" y="471"/>
                </a:lnTo>
                <a:lnTo>
                  <a:pt x="13607" y="361"/>
                </a:lnTo>
                <a:lnTo>
                  <a:pt x="13221" y="265"/>
                </a:lnTo>
                <a:lnTo>
                  <a:pt x="12829" y="183"/>
                </a:lnTo>
                <a:lnTo>
                  <a:pt x="12432" y="115"/>
                </a:lnTo>
                <a:lnTo>
                  <a:pt x="12031" y="62"/>
                </a:lnTo>
                <a:lnTo>
                  <a:pt x="11625" y="23"/>
                </a:lnTo>
                <a:lnTo>
                  <a:pt x="11214" y="0"/>
                </a:lnTo>
                <a:close/>
              </a:path>
            </a:pathLst>
          </a:custGeom>
          <a:solidFill>
            <a:srgbClr val="313131"/>
          </a:solidFill>
          <a:ln w="12700" cap="flat">
            <a:noFill/>
            <a:miter lim="400000"/>
          </a:ln>
          <a:effectLst>
            <a:outerShdw blurRad="414407" sx="102000" sy="102000" algn="ctr" rotWithShape="0">
              <a:prstClr val="black">
                <a:alpha val="26000"/>
              </a:prstClr>
            </a:outerShdw>
          </a:effectLst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3" name="Фигура"/>
          <p:cNvSpPr/>
          <p:nvPr/>
        </p:nvSpPr>
        <p:spPr>
          <a:xfrm>
            <a:off x="12320851" y="6634594"/>
            <a:ext cx="2484948" cy="2484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14" y="0"/>
                </a:moveTo>
                <a:lnTo>
                  <a:pt x="10386" y="0"/>
                </a:lnTo>
                <a:lnTo>
                  <a:pt x="9975" y="23"/>
                </a:lnTo>
                <a:lnTo>
                  <a:pt x="9569" y="62"/>
                </a:lnTo>
                <a:lnTo>
                  <a:pt x="9168" y="115"/>
                </a:lnTo>
                <a:lnTo>
                  <a:pt x="8771" y="183"/>
                </a:lnTo>
                <a:lnTo>
                  <a:pt x="8379" y="265"/>
                </a:lnTo>
                <a:lnTo>
                  <a:pt x="7993" y="361"/>
                </a:lnTo>
                <a:lnTo>
                  <a:pt x="7612" y="471"/>
                </a:lnTo>
                <a:lnTo>
                  <a:pt x="7237" y="594"/>
                </a:lnTo>
                <a:lnTo>
                  <a:pt x="6868" y="730"/>
                </a:lnTo>
                <a:lnTo>
                  <a:pt x="6506" y="880"/>
                </a:lnTo>
                <a:lnTo>
                  <a:pt x="6151" y="1042"/>
                </a:lnTo>
                <a:lnTo>
                  <a:pt x="5802" y="1216"/>
                </a:lnTo>
                <a:lnTo>
                  <a:pt x="5461" y="1402"/>
                </a:lnTo>
                <a:lnTo>
                  <a:pt x="5127" y="1601"/>
                </a:lnTo>
                <a:lnTo>
                  <a:pt x="4802" y="1810"/>
                </a:lnTo>
                <a:lnTo>
                  <a:pt x="4484" y="2031"/>
                </a:lnTo>
                <a:lnTo>
                  <a:pt x="4175" y="2263"/>
                </a:lnTo>
                <a:lnTo>
                  <a:pt x="3875" y="2506"/>
                </a:lnTo>
                <a:lnTo>
                  <a:pt x="3583" y="2758"/>
                </a:lnTo>
                <a:lnTo>
                  <a:pt x="3301" y="3021"/>
                </a:lnTo>
                <a:lnTo>
                  <a:pt x="3028" y="3294"/>
                </a:lnTo>
                <a:lnTo>
                  <a:pt x="2765" y="3577"/>
                </a:lnTo>
                <a:lnTo>
                  <a:pt x="2512" y="3868"/>
                </a:lnTo>
                <a:lnTo>
                  <a:pt x="2270" y="4169"/>
                </a:lnTo>
                <a:lnTo>
                  <a:pt x="2038" y="4478"/>
                </a:lnTo>
                <a:lnTo>
                  <a:pt x="1817" y="4796"/>
                </a:lnTo>
                <a:lnTo>
                  <a:pt x="1608" y="5122"/>
                </a:lnTo>
                <a:lnTo>
                  <a:pt x="1410" y="5455"/>
                </a:lnTo>
                <a:lnTo>
                  <a:pt x="1223" y="5797"/>
                </a:lnTo>
                <a:lnTo>
                  <a:pt x="1049" y="6145"/>
                </a:lnTo>
                <a:lnTo>
                  <a:pt x="887" y="6501"/>
                </a:lnTo>
                <a:lnTo>
                  <a:pt x="738" y="6863"/>
                </a:lnTo>
                <a:lnTo>
                  <a:pt x="601" y="7232"/>
                </a:lnTo>
                <a:lnTo>
                  <a:pt x="478" y="7607"/>
                </a:lnTo>
                <a:lnTo>
                  <a:pt x="368" y="7988"/>
                </a:lnTo>
                <a:lnTo>
                  <a:pt x="272" y="8374"/>
                </a:lnTo>
                <a:lnTo>
                  <a:pt x="190" y="8766"/>
                </a:lnTo>
                <a:lnTo>
                  <a:pt x="123" y="9163"/>
                </a:lnTo>
                <a:lnTo>
                  <a:pt x="69" y="9565"/>
                </a:lnTo>
                <a:lnTo>
                  <a:pt x="31" y="9971"/>
                </a:lnTo>
                <a:lnTo>
                  <a:pt x="8" y="10382"/>
                </a:lnTo>
                <a:lnTo>
                  <a:pt x="0" y="10796"/>
                </a:lnTo>
                <a:lnTo>
                  <a:pt x="8" y="11211"/>
                </a:lnTo>
                <a:lnTo>
                  <a:pt x="31" y="11621"/>
                </a:lnTo>
                <a:lnTo>
                  <a:pt x="69" y="12027"/>
                </a:lnTo>
                <a:lnTo>
                  <a:pt x="123" y="12429"/>
                </a:lnTo>
                <a:lnTo>
                  <a:pt x="190" y="12826"/>
                </a:lnTo>
                <a:lnTo>
                  <a:pt x="272" y="13218"/>
                </a:lnTo>
                <a:lnTo>
                  <a:pt x="368" y="13604"/>
                </a:lnTo>
                <a:lnTo>
                  <a:pt x="478" y="13985"/>
                </a:lnTo>
                <a:lnTo>
                  <a:pt x="601" y="14360"/>
                </a:lnTo>
                <a:lnTo>
                  <a:pt x="738" y="14729"/>
                </a:lnTo>
                <a:lnTo>
                  <a:pt x="887" y="15091"/>
                </a:lnTo>
                <a:lnTo>
                  <a:pt x="1049" y="15447"/>
                </a:lnTo>
                <a:lnTo>
                  <a:pt x="1223" y="15796"/>
                </a:lnTo>
                <a:lnTo>
                  <a:pt x="1410" y="16137"/>
                </a:lnTo>
                <a:lnTo>
                  <a:pt x="1608" y="16471"/>
                </a:lnTo>
                <a:lnTo>
                  <a:pt x="1817" y="16797"/>
                </a:lnTo>
                <a:lnTo>
                  <a:pt x="2038" y="17114"/>
                </a:lnTo>
                <a:lnTo>
                  <a:pt x="2270" y="17423"/>
                </a:lnTo>
                <a:lnTo>
                  <a:pt x="2512" y="17724"/>
                </a:lnTo>
                <a:lnTo>
                  <a:pt x="2765" y="18016"/>
                </a:lnTo>
                <a:lnTo>
                  <a:pt x="3028" y="18298"/>
                </a:lnTo>
                <a:lnTo>
                  <a:pt x="3301" y="18571"/>
                </a:lnTo>
                <a:lnTo>
                  <a:pt x="3583" y="18834"/>
                </a:lnTo>
                <a:lnTo>
                  <a:pt x="3875" y="19087"/>
                </a:lnTo>
                <a:lnTo>
                  <a:pt x="4175" y="19329"/>
                </a:lnTo>
                <a:lnTo>
                  <a:pt x="4484" y="19561"/>
                </a:lnTo>
                <a:lnTo>
                  <a:pt x="4802" y="19782"/>
                </a:lnTo>
                <a:lnTo>
                  <a:pt x="5127" y="19992"/>
                </a:lnTo>
                <a:lnTo>
                  <a:pt x="5461" y="20190"/>
                </a:lnTo>
                <a:lnTo>
                  <a:pt x="5802" y="20376"/>
                </a:lnTo>
                <a:lnTo>
                  <a:pt x="6151" y="20550"/>
                </a:lnTo>
                <a:lnTo>
                  <a:pt x="6506" y="20712"/>
                </a:lnTo>
                <a:lnTo>
                  <a:pt x="6868" y="20862"/>
                </a:lnTo>
                <a:lnTo>
                  <a:pt x="7237" y="20998"/>
                </a:lnTo>
                <a:lnTo>
                  <a:pt x="7612" y="21122"/>
                </a:lnTo>
                <a:lnTo>
                  <a:pt x="7993" y="21231"/>
                </a:lnTo>
                <a:lnTo>
                  <a:pt x="8379" y="21328"/>
                </a:lnTo>
                <a:lnTo>
                  <a:pt x="8771" y="21410"/>
                </a:lnTo>
                <a:lnTo>
                  <a:pt x="9168" y="21477"/>
                </a:lnTo>
                <a:lnTo>
                  <a:pt x="9569" y="21531"/>
                </a:lnTo>
                <a:lnTo>
                  <a:pt x="9975" y="21569"/>
                </a:lnTo>
                <a:lnTo>
                  <a:pt x="10386" y="21592"/>
                </a:lnTo>
                <a:lnTo>
                  <a:pt x="10800" y="21600"/>
                </a:lnTo>
                <a:lnTo>
                  <a:pt x="11214" y="21592"/>
                </a:lnTo>
                <a:lnTo>
                  <a:pt x="11625" y="21569"/>
                </a:lnTo>
                <a:lnTo>
                  <a:pt x="12031" y="21531"/>
                </a:lnTo>
                <a:lnTo>
                  <a:pt x="12432" y="21477"/>
                </a:lnTo>
                <a:lnTo>
                  <a:pt x="12829" y="21410"/>
                </a:lnTo>
                <a:lnTo>
                  <a:pt x="13221" y="21328"/>
                </a:lnTo>
                <a:lnTo>
                  <a:pt x="13607" y="21231"/>
                </a:lnTo>
                <a:lnTo>
                  <a:pt x="13988" y="21122"/>
                </a:lnTo>
                <a:lnTo>
                  <a:pt x="14363" y="20998"/>
                </a:lnTo>
                <a:lnTo>
                  <a:pt x="14732" y="20862"/>
                </a:lnTo>
                <a:lnTo>
                  <a:pt x="15094" y="20712"/>
                </a:lnTo>
                <a:lnTo>
                  <a:pt x="15449" y="20550"/>
                </a:lnTo>
                <a:lnTo>
                  <a:pt x="15798" y="20376"/>
                </a:lnTo>
                <a:lnTo>
                  <a:pt x="16139" y="20190"/>
                </a:lnTo>
                <a:lnTo>
                  <a:pt x="16473" y="19992"/>
                </a:lnTo>
                <a:lnTo>
                  <a:pt x="16798" y="19782"/>
                </a:lnTo>
                <a:lnTo>
                  <a:pt x="17116" y="19561"/>
                </a:lnTo>
                <a:lnTo>
                  <a:pt x="17425" y="19329"/>
                </a:lnTo>
                <a:lnTo>
                  <a:pt x="17725" y="19087"/>
                </a:lnTo>
                <a:lnTo>
                  <a:pt x="18017" y="18834"/>
                </a:lnTo>
                <a:lnTo>
                  <a:pt x="18299" y="18571"/>
                </a:lnTo>
                <a:lnTo>
                  <a:pt x="18572" y="18298"/>
                </a:lnTo>
                <a:lnTo>
                  <a:pt x="18835" y="18016"/>
                </a:lnTo>
                <a:lnTo>
                  <a:pt x="19088" y="17724"/>
                </a:lnTo>
                <a:lnTo>
                  <a:pt x="19330" y="17423"/>
                </a:lnTo>
                <a:lnTo>
                  <a:pt x="19562" y="17114"/>
                </a:lnTo>
                <a:lnTo>
                  <a:pt x="19783" y="16797"/>
                </a:lnTo>
                <a:lnTo>
                  <a:pt x="19992" y="16471"/>
                </a:lnTo>
                <a:lnTo>
                  <a:pt x="20190" y="16137"/>
                </a:lnTo>
                <a:lnTo>
                  <a:pt x="20377" y="15796"/>
                </a:lnTo>
                <a:lnTo>
                  <a:pt x="20551" y="15447"/>
                </a:lnTo>
                <a:lnTo>
                  <a:pt x="20713" y="15091"/>
                </a:lnTo>
                <a:lnTo>
                  <a:pt x="20862" y="14729"/>
                </a:lnTo>
                <a:lnTo>
                  <a:pt x="20999" y="14360"/>
                </a:lnTo>
                <a:lnTo>
                  <a:pt x="21122" y="13985"/>
                </a:lnTo>
                <a:lnTo>
                  <a:pt x="21232" y="13604"/>
                </a:lnTo>
                <a:lnTo>
                  <a:pt x="21328" y="13218"/>
                </a:lnTo>
                <a:lnTo>
                  <a:pt x="21410" y="12826"/>
                </a:lnTo>
                <a:lnTo>
                  <a:pt x="21477" y="12429"/>
                </a:lnTo>
                <a:lnTo>
                  <a:pt x="21531" y="12027"/>
                </a:lnTo>
                <a:lnTo>
                  <a:pt x="21569" y="11621"/>
                </a:lnTo>
                <a:lnTo>
                  <a:pt x="21592" y="11211"/>
                </a:lnTo>
                <a:lnTo>
                  <a:pt x="21600" y="10796"/>
                </a:lnTo>
                <a:lnTo>
                  <a:pt x="21592" y="10382"/>
                </a:lnTo>
                <a:lnTo>
                  <a:pt x="21569" y="9971"/>
                </a:lnTo>
                <a:lnTo>
                  <a:pt x="21531" y="9565"/>
                </a:lnTo>
                <a:lnTo>
                  <a:pt x="21477" y="9163"/>
                </a:lnTo>
                <a:lnTo>
                  <a:pt x="21410" y="8766"/>
                </a:lnTo>
                <a:lnTo>
                  <a:pt x="21328" y="8374"/>
                </a:lnTo>
                <a:lnTo>
                  <a:pt x="21232" y="7988"/>
                </a:lnTo>
                <a:lnTo>
                  <a:pt x="21122" y="7607"/>
                </a:lnTo>
                <a:lnTo>
                  <a:pt x="20999" y="7232"/>
                </a:lnTo>
                <a:lnTo>
                  <a:pt x="20862" y="6863"/>
                </a:lnTo>
                <a:lnTo>
                  <a:pt x="20713" y="6501"/>
                </a:lnTo>
                <a:lnTo>
                  <a:pt x="20551" y="6145"/>
                </a:lnTo>
                <a:lnTo>
                  <a:pt x="20377" y="5797"/>
                </a:lnTo>
                <a:lnTo>
                  <a:pt x="20190" y="5455"/>
                </a:lnTo>
                <a:lnTo>
                  <a:pt x="19992" y="5122"/>
                </a:lnTo>
                <a:lnTo>
                  <a:pt x="19783" y="4796"/>
                </a:lnTo>
                <a:lnTo>
                  <a:pt x="19562" y="4478"/>
                </a:lnTo>
                <a:lnTo>
                  <a:pt x="19330" y="4169"/>
                </a:lnTo>
                <a:lnTo>
                  <a:pt x="19088" y="3868"/>
                </a:lnTo>
                <a:lnTo>
                  <a:pt x="18835" y="3577"/>
                </a:lnTo>
                <a:lnTo>
                  <a:pt x="18572" y="3294"/>
                </a:lnTo>
                <a:lnTo>
                  <a:pt x="18299" y="3021"/>
                </a:lnTo>
                <a:lnTo>
                  <a:pt x="18017" y="2758"/>
                </a:lnTo>
                <a:lnTo>
                  <a:pt x="17725" y="2506"/>
                </a:lnTo>
                <a:lnTo>
                  <a:pt x="17425" y="2263"/>
                </a:lnTo>
                <a:lnTo>
                  <a:pt x="17116" y="2031"/>
                </a:lnTo>
                <a:lnTo>
                  <a:pt x="16798" y="1810"/>
                </a:lnTo>
                <a:lnTo>
                  <a:pt x="16473" y="1601"/>
                </a:lnTo>
                <a:lnTo>
                  <a:pt x="16139" y="1402"/>
                </a:lnTo>
                <a:lnTo>
                  <a:pt x="15798" y="1216"/>
                </a:lnTo>
                <a:lnTo>
                  <a:pt x="15449" y="1042"/>
                </a:lnTo>
                <a:lnTo>
                  <a:pt x="15094" y="880"/>
                </a:lnTo>
                <a:lnTo>
                  <a:pt x="14732" y="730"/>
                </a:lnTo>
                <a:lnTo>
                  <a:pt x="14363" y="594"/>
                </a:lnTo>
                <a:lnTo>
                  <a:pt x="13988" y="471"/>
                </a:lnTo>
                <a:lnTo>
                  <a:pt x="13607" y="361"/>
                </a:lnTo>
                <a:lnTo>
                  <a:pt x="13221" y="265"/>
                </a:lnTo>
                <a:lnTo>
                  <a:pt x="12829" y="183"/>
                </a:lnTo>
                <a:lnTo>
                  <a:pt x="12432" y="115"/>
                </a:lnTo>
                <a:lnTo>
                  <a:pt x="12031" y="62"/>
                </a:lnTo>
                <a:lnTo>
                  <a:pt x="11625" y="23"/>
                </a:lnTo>
                <a:lnTo>
                  <a:pt x="11214" y="0"/>
                </a:lnTo>
                <a:close/>
              </a:path>
            </a:pathLst>
          </a:custGeom>
          <a:solidFill>
            <a:srgbClr val="313131"/>
          </a:solidFill>
          <a:ln w="12700" cap="flat">
            <a:noFill/>
            <a:miter lim="400000"/>
          </a:ln>
          <a:effectLst>
            <a:outerShdw blurRad="414407" sx="102000" sy="102000" algn="ctr" rotWithShape="0">
              <a:prstClr val="black">
                <a:alpha val="26000"/>
              </a:prstClr>
            </a:outerShdw>
          </a:effectLst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7" name="object 15"/>
          <p:cNvSpPr/>
          <p:nvPr/>
        </p:nvSpPr>
        <p:spPr>
          <a:xfrm>
            <a:off x="9835655" y="4293352"/>
            <a:ext cx="2485449" cy="248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0"/>
                </a:moveTo>
                <a:lnTo>
                  <a:pt x="10283" y="12"/>
                </a:lnTo>
                <a:lnTo>
                  <a:pt x="9889" y="38"/>
                </a:lnTo>
                <a:lnTo>
                  <a:pt x="9495" y="79"/>
                </a:lnTo>
                <a:lnTo>
                  <a:pt x="9101" y="134"/>
                </a:lnTo>
                <a:lnTo>
                  <a:pt x="8707" y="205"/>
                </a:lnTo>
                <a:lnTo>
                  <a:pt x="8314" y="291"/>
                </a:lnTo>
                <a:lnTo>
                  <a:pt x="7922" y="392"/>
                </a:lnTo>
                <a:lnTo>
                  <a:pt x="7531" y="508"/>
                </a:lnTo>
                <a:lnTo>
                  <a:pt x="7142" y="640"/>
                </a:lnTo>
                <a:lnTo>
                  <a:pt x="6755" y="788"/>
                </a:lnTo>
                <a:lnTo>
                  <a:pt x="6374" y="951"/>
                </a:lnTo>
                <a:lnTo>
                  <a:pt x="6002" y="1126"/>
                </a:lnTo>
                <a:lnTo>
                  <a:pt x="5640" y="1314"/>
                </a:lnTo>
                <a:lnTo>
                  <a:pt x="5288" y="1513"/>
                </a:lnTo>
                <a:lnTo>
                  <a:pt x="4945" y="1725"/>
                </a:lnTo>
                <a:lnTo>
                  <a:pt x="4613" y="1948"/>
                </a:lnTo>
                <a:lnTo>
                  <a:pt x="4291" y="2181"/>
                </a:lnTo>
                <a:lnTo>
                  <a:pt x="3979" y="2426"/>
                </a:lnTo>
                <a:lnTo>
                  <a:pt x="3678" y="2680"/>
                </a:lnTo>
                <a:lnTo>
                  <a:pt x="3387" y="2945"/>
                </a:lnTo>
                <a:lnTo>
                  <a:pt x="3107" y="3219"/>
                </a:lnTo>
                <a:lnTo>
                  <a:pt x="2838" y="3502"/>
                </a:lnTo>
                <a:lnTo>
                  <a:pt x="2580" y="3794"/>
                </a:lnTo>
                <a:lnTo>
                  <a:pt x="2334" y="4095"/>
                </a:lnTo>
                <a:lnTo>
                  <a:pt x="2099" y="4403"/>
                </a:lnTo>
                <a:lnTo>
                  <a:pt x="1875" y="4720"/>
                </a:lnTo>
                <a:lnTo>
                  <a:pt x="1664" y="5043"/>
                </a:lnTo>
                <a:lnTo>
                  <a:pt x="1464" y="5374"/>
                </a:lnTo>
                <a:lnTo>
                  <a:pt x="1276" y="5711"/>
                </a:lnTo>
                <a:lnTo>
                  <a:pt x="1101" y="6055"/>
                </a:lnTo>
                <a:lnTo>
                  <a:pt x="937" y="6404"/>
                </a:lnTo>
                <a:lnTo>
                  <a:pt x="787" y="6759"/>
                </a:lnTo>
                <a:lnTo>
                  <a:pt x="649" y="7119"/>
                </a:lnTo>
                <a:lnTo>
                  <a:pt x="524" y="7484"/>
                </a:lnTo>
                <a:lnTo>
                  <a:pt x="411" y="7853"/>
                </a:lnTo>
                <a:lnTo>
                  <a:pt x="312" y="8227"/>
                </a:lnTo>
                <a:lnTo>
                  <a:pt x="227" y="8604"/>
                </a:lnTo>
                <a:lnTo>
                  <a:pt x="154" y="8984"/>
                </a:lnTo>
                <a:lnTo>
                  <a:pt x="96" y="9368"/>
                </a:lnTo>
                <a:lnTo>
                  <a:pt x="51" y="9754"/>
                </a:lnTo>
                <a:lnTo>
                  <a:pt x="20" y="10142"/>
                </a:lnTo>
                <a:lnTo>
                  <a:pt x="3" y="10532"/>
                </a:lnTo>
                <a:lnTo>
                  <a:pt x="0" y="10924"/>
                </a:lnTo>
                <a:lnTo>
                  <a:pt x="12" y="11317"/>
                </a:lnTo>
                <a:lnTo>
                  <a:pt x="38" y="11711"/>
                </a:lnTo>
                <a:lnTo>
                  <a:pt x="79" y="12105"/>
                </a:lnTo>
                <a:lnTo>
                  <a:pt x="134" y="12499"/>
                </a:lnTo>
                <a:lnTo>
                  <a:pt x="205" y="12893"/>
                </a:lnTo>
                <a:lnTo>
                  <a:pt x="291" y="13286"/>
                </a:lnTo>
                <a:lnTo>
                  <a:pt x="392" y="13678"/>
                </a:lnTo>
                <a:lnTo>
                  <a:pt x="508" y="14069"/>
                </a:lnTo>
                <a:lnTo>
                  <a:pt x="640" y="14458"/>
                </a:lnTo>
                <a:lnTo>
                  <a:pt x="788" y="14845"/>
                </a:lnTo>
                <a:lnTo>
                  <a:pt x="951" y="15226"/>
                </a:lnTo>
                <a:lnTo>
                  <a:pt x="1126" y="15598"/>
                </a:lnTo>
                <a:lnTo>
                  <a:pt x="1314" y="15960"/>
                </a:lnTo>
                <a:lnTo>
                  <a:pt x="1513" y="16312"/>
                </a:lnTo>
                <a:lnTo>
                  <a:pt x="1725" y="16655"/>
                </a:lnTo>
                <a:lnTo>
                  <a:pt x="1948" y="16987"/>
                </a:lnTo>
                <a:lnTo>
                  <a:pt x="2181" y="17309"/>
                </a:lnTo>
                <a:lnTo>
                  <a:pt x="2426" y="17621"/>
                </a:lnTo>
                <a:lnTo>
                  <a:pt x="2680" y="17922"/>
                </a:lnTo>
                <a:lnTo>
                  <a:pt x="2945" y="18213"/>
                </a:lnTo>
                <a:lnTo>
                  <a:pt x="3219" y="18493"/>
                </a:lnTo>
                <a:lnTo>
                  <a:pt x="3502" y="18762"/>
                </a:lnTo>
                <a:lnTo>
                  <a:pt x="3794" y="19020"/>
                </a:lnTo>
                <a:lnTo>
                  <a:pt x="4095" y="19266"/>
                </a:lnTo>
                <a:lnTo>
                  <a:pt x="4403" y="19501"/>
                </a:lnTo>
                <a:lnTo>
                  <a:pt x="4720" y="19725"/>
                </a:lnTo>
                <a:lnTo>
                  <a:pt x="5043" y="19936"/>
                </a:lnTo>
                <a:lnTo>
                  <a:pt x="5374" y="20136"/>
                </a:lnTo>
                <a:lnTo>
                  <a:pt x="5711" y="20324"/>
                </a:lnTo>
                <a:lnTo>
                  <a:pt x="6055" y="20499"/>
                </a:lnTo>
                <a:lnTo>
                  <a:pt x="6404" y="20663"/>
                </a:lnTo>
                <a:lnTo>
                  <a:pt x="6759" y="20813"/>
                </a:lnTo>
                <a:lnTo>
                  <a:pt x="7119" y="20951"/>
                </a:lnTo>
                <a:lnTo>
                  <a:pt x="7484" y="21076"/>
                </a:lnTo>
                <a:lnTo>
                  <a:pt x="7853" y="21189"/>
                </a:lnTo>
                <a:lnTo>
                  <a:pt x="8227" y="21288"/>
                </a:lnTo>
                <a:lnTo>
                  <a:pt x="8604" y="21373"/>
                </a:lnTo>
                <a:lnTo>
                  <a:pt x="8984" y="21446"/>
                </a:lnTo>
                <a:lnTo>
                  <a:pt x="9368" y="21504"/>
                </a:lnTo>
                <a:lnTo>
                  <a:pt x="9754" y="21549"/>
                </a:lnTo>
                <a:lnTo>
                  <a:pt x="10142" y="21580"/>
                </a:lnTo>
                <a:lnTo>
                  <a:pt x="10532" y="21597"/>
                </a:lnTo>
                <a:lnTo>
                  <a:pt x="10924" y="21600"/>
                </a:lnTo>
                <a:lnTo>
                  <a:pt x="11317" y="21588"/>
                </a:lnTo>
                <a:lnTo>
                  <a:pt x="11711" y="21562"/>
                </a:lnTo>
                <a:lnTo>
                  <a:pt x="12105" y="21521"/>
                </a:lnTo>
                <a:lnTo>
                  <a:pt x="12499" y="21466"/>
                </a:lnTo>
                <a:lnTo>
                  <a:pt x="12893" y="21395"/>
                </a:lnTo>
                <a:lnTo>
                  <a:pt x="13286" y="21309"/>
                </a:lnTo>
                <a:lnTo>
                  <a:pt x="13678" y="21208"/>
                </a:lnTo>
                <a:lnTo>
                  <a:pt x="14069" y="21092"/>
                </a:lnTo>
                <a:lnTo>
                  <a:pt x="14458" y="20959"/>
                </a:lnTo>
                <a:lnTo>
                  <a:pt x="14845" y="20812"/>
                </a:lnTo>
                <a:lnTo>
                  <a:pt x="15226" y="20649"/>
                </a:lnTo>
                <a:lnTo>
                  <a:pt x="15598" y="20474"/>
                </a:lnTo>
                <a:lnTo>
                  <a:pt x="15960" y="20286"/>
                </a:lnTo>
                <a:lnTo>
                  <a:pt x="16312" y="20087"/>
                </a:lnTo>
                <a:lnTo>
                  <a:pt x="16655" y="19875"/>
                </a:lnTo>
                <a:lnTo>
                  <a:pt x="16987" y="19652"/>
                </a:lnTo>
                <a:lnTo>
                  <a:pt x="17309" y="19419"/>
                </a:lnTo>
                <a:lnTo>
                  <a:pt x="17621" y="19174"/>
                </a:lnTo>
                <a:lnTo>
                  <a:pt x="17922" y="18920"/>
                </a:lnTo>
                <a:lnTo>
                  <a:pt x="18213" y="18655"/>
                </a:lnTo>
                <a:lnTo>
                  <a:pt x="18493" y="18381"/>
                </a:lnTo>
                <a:lnTo>
                  <a:pt x="18762" y="18098"/>
                </a:lnTo>
                <a:lnTo>
                  <a:pt x="19020" y="17806"/>
                </a:lnTo>
                <a:lnTo>
                  <a:pt x="19266" y="17505"/>
                </a:lnTo>
                <a:lnTo>
                  <a:pt x="19501" y="17197"/>
                </a:lnTo>
                <a:lnTo>
                  <a:pt x="19725" y="16880"/>
                </a:lnTo>
                <a:lnTo>
                  <a:pt x="19936" y="16557"/>
                </a:lnTo>
                <a:lnTo>
                  <a:pt x="20136" y="16226"/>
                </a:lnTo>
                <a:lnTo>
                  <a:pt x="20324" y="15889"/>
                </a:lnTo>
                <a:lnTo>
                  <a:pt x="20499" y="15545"/>
                </a:lnTo>
                <a:lnTo>
                  <a:pt x="20663" y="15196"/>
                </a:lnTo>
                <a:lnTo>
                  <a:pt x="20813" y="14841"/>
                </a:lnTo>
                <a:lnTo>
                  <a:pt x="20951" y="14481"/>
                </a:lnTo>
                <a:lnTo>
                  <a:pt x="21076" y="14116"/>
                </a:lnTo>
                <a:lnTo>
                  <a:pt x="21189" y="13747"/>
                </a:lnTo>
                <a:lnTo>
                  <a:pt x="21288" y="13373"/>
                </a:lnTo>
                <a:lnTo>
                  <a:pt x="21373" y="12996"/>
                </a:lnTo>
                <a:lnTo>
                  <a:pt x="21446" y="12616"/>
                </a:lnTo>
                <a:lnTo>
                  <a:pt x="21504" y="12232"/>
                </a:lnTo>
                <a:lnTo>
                  <a:pt x="21549" y="11846"/>
                </a:lnTo>
                <a:lnTo>
                  <a:pt x="21580" y="11458"/>
                </a:lnTo>
                <a:lnTo>
                  <a:pt x="21597" y="11068"/>
                </a:lnTo>
                <a:lnTo>
                  <a:pt x="21600" y="10676"/>
                </a:lnTo>
                <a:lnTo>
                  <a:pt x="21588" y="10283"/>
                </a:lnTo>
                <a:lnTo>
                  <a:pt x="21562" y="9889"/>
                </a:lnTo>
                <a:lnTo>
                  <a:pt x="21521" y="9495"/>
                </a:lnTo>
                <a:lnTo>
                  <a:pt x="21466" y="9101"/>
                </a:lnTo>
                <a:lnTo>
                  <a:pt x="21395" y="8707"/>
                </a:lnTo>
                <a:lnTo>
                  <a:pt x="21309" y="8314"/>
                </a:lnTo>
                <a:lnTo>
                  <a:pt x="21208" y="7922"/>
                </a:lnTo>
                <a:lnTo>
                  <a:pt x="21092" y="7531"/>
                </a:lnTo>
                <a:lnTo>
                  <a:pt x="20959" y="7142"/>
                </a:lnTo>
                <a:lnTo>
                  <a:pt x="20812" y="6755"/>
                </a:lnTo>
                <a:lnTo>
                  <a:pt x="20649" y="6374"/>
                </a:lnTo>
                <a:lnTo>
                  <a:pt x="20474" y="6002"/>
                </a:lnTo>
                <a:lnTo>
                  <a:pt x="20286" y="5640"/>
                </a:lnTo>
                <a:lnTo>
                  <a:pt x="20087" y="5288"/>
                </a:lnTo>
                <a:lnTo>
                  <a:pt x="19875" y="4945"/>
                </a:lnTo>
                <a:lnTo>
                  <a:pt x="19652" y="4613"/>
                </a:lnTo>
                <a:lnTo>
                  <a:pt x="19419" y="4291"/>
                </a:lnTo>
                <a:lnTo>
                  <a:pt x="19174" y="3979"/>
                </a:lnTo>
                <a:lnTo>
                  <a:pt x="18920" y="3678"/>
                </a:lnTo>
                <a:lnTo>
                  <a:pt x="18655" y="3387"/>
                </a:lnTo>
                <a:lnTo>
                  <a:pt x="18381" y="3107"/>
                </a:lnTo>
                <a:lnTo>
                  <a:pt x="18098" y="2838"/>
                </a:lnTo>
                <a:lnTo>
                  <a:pt x="17806" y="2580"/>
                </a:lnTo>
                <a:lnTo>
                  <a:pt x="17505" y="2334"/>
                </a:lnTo>
                <a:lnTo>
                  <a:pt x="17197" y="2099"/>
                </a:lnTo>
                <a:lnTo>
                  <a:pt x="16880" y="1875"/>
                </a:lnTo>
                <a:lnTo>
                  <a:pt x="16557" y="1664"/>
                </a:lnTo>
                <a:lnTo>
                  <a:pt x="16226" y="1464"/>
                </a:lnTo>
                <a:lnTo>
                  <a:pt x="15889" y="1276"/>
                </a:lnTo>
                <a:lnTo>
                  <a:pt x="15545" y="1101"/>
                </a:lnTo>
                <a:lnTo>
                  <a:pt x="15196" y="937"/>
                </a:lnTo>
                <a:lnTo>
                  <a:pt x="14841" y="787"/>
                </a:lnTo>
                <a:lnTo>
                  <a:pt x="14481" y="649"/>
                </a:lnTo>
                <a:lnTo>
                  <a:pt x="14116" y="524"/>
                </a:lnTo>
                <a:lnTo>
                  <a:pt x="13747" y="411"/>
                </a:lnTo>
                <a:lnTo>
                  <a:pt x="13373" y="312"/>
                </a:lnTo>
                <a:lnTo>
                  <a:pt x="12996" y="227"/>
                </a:lnTo>
                <a:lnTo>
                  <a:pt x="12616" y="154"/>
                </a:lnTo>
                <a:lnTo>
                  <a:pt x="12232" y="96"/>
                </a:lnTo>
                <a:lnTo>
                  <a:pt x="11846" y="51"/>
                </a:lnTo>
                <a:lnTo>
                  <a:pt x="11458" y="20"/>
                </a:lnTo>
                <a:lnTo>
                  <a:pt x="11068" y="3"/>
                </a:lnTo>
                <a:lnTo>
                  <a:pt x="10676" y="0"/>
                </a:lnTo>
                <a:close/>
              </a:path>
            </a:pathLst>
          </a:custGeom>
          <a:solidFill>
            <a:srgbClr val="313131"/>
          </a:solidFill>
          <a:ln w="12700" cap="flat">
            <a:noFill/>
            <a:miter lim="400000"/>
          </a:ln>
          <a:effectLst>
            <a:outerShdw blurRad="414407" sx="102000" sy="102000" algn="ctr" rotWithShape="0">
              <a:prstClr val="black">
                <a:alpha val="26000"/>
              </a:prstClr>
            </a:outerShdw>
          </a:effectLst>
        </p:spPr>
        <p:txBody>
          <a:bodyPr wrap="square" lIns="44997" tIns="44997" rIns="44997" bIns="44997" numCol="1" anchor="t">
            <a:noAutofit/>
          </a:bodyPr>
          <a:lstStyle/>
          <a:p>
            <a:endParaRPr sz="806" dirty="0"/>
          </a:p>
        </p:txBody>
      </p:sp>
      <p:sp>
        <p:nvSpPr>
          <p:cNvPr id="1278" name="object 16"/>
          <p:cNvSpPr/>
          <p:nvPr/>
        </p:nvSpPr>
        <p:spPr>
          <a:xfrm>
            <a:off x="7523839" y="6806570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19050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79" name="object 17"/>
          <p:cNvSpPr/>
          <p:nvPr/>
        </p:nvSpPr>
        <p:spPr>
          <a:xfrm>
            <a:off x="10019931" y="4477627"/>
            <a:ext cx="2116896" cy="2128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10" y="0"/>
                </a:moveTo>
                <a:lnTo>
                  <a:pt x="10130" y="19"/>
                </a:lnTo>
                <a:lnTo>
                  <a:pt x="9654" y="58"/>
                </a:lnTo>
                <a:lnTo>
                  <a:pt x="9186" y="118"/>
                </a:lnTo>
                <a:lnTo>
                  <a:pt x="8723" y="198"/>
                </a:lnTo>
                <a:lnTo>
                  <a:pt x="8268" y="297"/>
                </a:lnTo>
                <a:lnTo>
                  <a:pt x="7820" y="414"/>
                </a:lnTo>
                <a:lnTo>
                  <a:pt x="7380" y="550"/>
                </a:lnTo>
                <a:lnTo>
                  <a:pt x="6949" y="704"/>
                </a:lnTo>
                <a:lnTo>
                  <a:pt x="6526" y="876"/>
                </a:lnTo>
                <a:lnTo>
                  <a:pt x="6112" y="1065"/>
                </a:lnTo>
                <a:lnTo>
                  <a:pt x="5708" y="1270"/>
                </a:lnTo>
                <a:lnTo>
                  <a:pt x="5314" y="1492"/>
                </a:lnTo>
                <a:lnTo>
                  <a:pt x="4931" y="1729"/>
                </a:lnTo>
                <a:lnTo>
                  <a:pt x="4559" y="1982"/>
                </a:lnTo>
                <a:lnTo>
                  <a:pt x="4197" y="2249"/>
                </a:lnTo>
                <a:lnTo>
                  <a:pt x="3848" y="2531"/>
                </a:lnTo>
                <a:lnTo>
                  <a:pt x="3511" y="2827"/>
                </a:lnTo>
                <a:lnTo>
                  <a:pt x="3187" y="3136"/>
                </a:lnTo>
                <a:lnTo>
                  <a:pt x="2875" y="3459"/>
                </a:lnTo>
                <a:lnTo>
                  <a:pt x="2577" y="3794"/>
                </a:lnTo>
                <a:lnTo>
                  <a:pt x="2294" y="4141"/>
                </a:lnTo>
                <a:lnTo>
                  <a:pt x="2024" y="4500"/>
                </a:lnTo>
                <a:lnTo>
                  <a:pt x="1769" y="4870"/>
                </a:lnTo>
                <a:lnTo>
                  <a:pt x="1530" y="5251"/>
                </a:lnTo>
                <a:lnTo>
                  <a:pt x="1306" y="5643"/>
                </a:lnTo>
                <a:lnTo>
                  <a:pt x="1098" y="6044"/>
                </a:lnTo>
                <a:lnTo>
                  <a:pt x="907" y="6455"/>
                </a:lnTo>
                <a:lnTo>
                  <a:pt x="733" y="6875"/>
                </a:lnTo>
                <a:lnTo>
                  <a:pt x="576" y="7303"/>
                </a:lnTo>
                <a:lnTo>
                  <a:pt x="437" y="7740"/>
                </a:lnTo>
                <a:lnTo>
                  <a:pt x="317" y="8184"/>
                </a:lnTo>
                <a:lnTo>
                  <a:pt x="215" y="8636"/>
                </a:lnTo>
                <a:lnTo>
                  <a:pt x="132" y="9094"/>
                </a:lnTo>
                <a:lnTo>
                  <a:pt x="68" y="9559"/>
                </a:lnTo>
                <a:lnTo>
                  <a:pt x="25" y="10030"/>
                </a:lnTo>
                <a:lnTo>
                  <a:pt x="2" y="10506"/>
                </a:lnTo>
                <a:lnTo>
                  <a:pt x="0" y="10988"/>
                </a:lnTo>
                <a:lnTo>
                  <a:pt x="19" y="11468"/>
                </a:lnTo>
                <a:lnTo>
                  <a:pt x="59" y="11944"/>
                </a:lnTo>
                <a:lnTo>
                  <a:pt x="118" y="12413"/>
                </a:lnTo>
                <a:lnTo>
                  <a:pt x="198" y="12875"/>
                </a:lnTo>
                <a:lnTo>
                  <a:pt x="297" y="13330"/>
                </a:lnTo>
                <a:lnTo>
                  <a:pt x="415" y="13778"/>
                </a:lnTo>
                <a:lnTo>
                  <a:pt x="551" y="14218"/>
                </a:lnTo>
                <a:lnTo>
                  <a:pt x="705" y="14650"/>
                </a:lnTo>
                <a:lnTo>
                  <a:pt x="877" y="15072"/>
                </a:lnTo>
                <a:lnTo>
                  <a:pt x="1066" y="15486"/>
                </a:lnTo>
                <a:lnTo>
                  <a:pt x="1271" y="15890"/>
                </a:lnTo>
                <a:lnTo>
                  <a:pt x="1493" y="16284"/>
                </a:lnTo>
                <a:lnTo>
                  <a:pt x="1730" y="16667"/>
                </a:lnTo>
                <a:lnTo>
                  <a:pt x="1983" y="17040"/>
                </a:lnTo>
                <a:lnTo>
                  <a:pt x="2250" y="17401"/>
                </a:lnTo>
                <a:lnTo>
                  <a:pt x="2532" y="17750"/>
                </a:lnTo>
                <a:lnTo>
                  <a:pt x="2828" y="18087"/>
                </a:lnTo>
                <a:lnTo>
                  <a:pt x="3138" y="18412"/>
                </a:lnTo>
                <a:lnTo>
                  <a:pt x="3460" y="18723"/>
                </a:lnTo>
                <a:lnTo>
                  <a:pt x="3795" y="19021"/>
                </a:lnTo>
                <a:lnTo>
                  <a:pt x="4142" y="19305"/>
                </a:lnTo>
                <a:lnTo>
                  <a:pt x="4501" y="19575"/>
                </a:lnTo>
                <a:lnTo>
                  <a:pt x="4872" y="19830"/>
                </a:lnTo>
                <a:lnTo>
                  <a:pt x="5253" y="20069"/>
                </a:lnTo>
                <a:lnTo>
                  <a:pt x="5644" y="20293"/>
                </a:lnTo>
                <a:lnTo>
                  <a:pt x="6046" y="20501"/>
                </a:lnTo>
                <a:lnTo>
                  <a:pt x="6457" y="20692"/>
                </a:lnTo>
                <a:lnTo>
                  <a:pt x="6877" y="20866"/>
                </a:lnTo>
                <a:lnTo>
                  <a:pt x="7305" y="21023"/>
                </a:lnTo>
                <a:lnTo>
                  <a:pt x="7742" y="21162"/>
                </a:lnTo>
                <a:lnTo>
                  <a:pt x="8186" y="21283"/>
                </a:lnTo>
                <a:lnTo>
                  <a:pt x="8638" y="21385"/>
                </a:lnTo>
                <a:lnTo>
                  <a:pt x="9096" y="21468"/>
                </a:lnTo>
                <a:lnTo>
                  <a:pt x="9561" y="21531"/>
                </a:lnTo>
                <a:lnTo>
                  <a:pt x="10032" y="21575"/>
                </a:lnTo>
                <a:lnTo>
                  <a:pt x="10508" y="21598"/>
                </a:lnTo>
                <a:lnTo>
                  <a:pt x="10990" y="21600"/>
                </a:lnTo>
                <a:lnTo>
                  <a:pt x="11470" y="21581"/>
                </a:lnTo>
                <a:lnTo>
                  <a:pt x="11946" y="21542"/>
                </a:lnTo>
                <a:lnTo>
                  <a:pt x="12414" y="21482"/>
                </a:lnTo>
                <a:lnTo>
                  <a:pt x="12877" y="21402"/>
                </a:lnTo>
                <a:lnTo>
                  <a:pt x="13332" y="21303"/>
                </a:lnTo>
                <a:lnTo>
                  <a:pt x="13780" y="21186"/>
                </a:lnTo>
                <a:lnTo>
                  <a:pt x="14220" y="21050"/>
                </a:lnTo>
                <a:lnTo>
                  <a:pt x="14651" y="20896"/>
                </a:lnTo>
                <a:lnTo>
                  <a:pt x="15074" y="20724"/>
                </a:lnTo>
                <a:lnTo>
                  <a:pt x="15488" y="20535"/>
                </a:lnTo>
                <a:lnTo>
                  <a:pt x="15892" y="20330"/>
                </a:lnTo>
                <a:lnTo>
                  <a:pt x="16286" y="20108"/>
                </a:lnTo>
                <a:lnTo>
                  <a:pt x="16669" y="19871"/>
                </a:lnTo>
                <a:lnTo>
                  <a:pt x="17041" y="19618"/>
                </a:lnTo>
                <a:lnTo>
                  <a:pt x="17403" y="19351"/>
                </a:lnTo>
                <a:lnTo>
                  <a:pt x="17752" y="19069"/>
                </a:lnTo>
                <a:lnTo>
                  <a:pt x="18089" y="18773"/>
                </a:lnTo>
                <a:lnTo>
                  <a:pt x="18413" y="18464"/>
                </a:lnTo>
                <a:lnTo>
                  <a:pt x="18725" y="18141"/>
                </a:lnTo>
                <a:lnTo>
                  <a:pt x="19023" y="17806"/>
                </a:lnTo>
                <a:lnTo>
                  <a:pt x="19306" y="17459"/>
                </a:lnTo>
                <a:lnTo>
                  <a:pt x="19576" y="17100"/>
                </a:lnTo>
                <a:lnTo>
                  <a:pt x="19831" y="16730"/>
                </a:lnTo>
                <a:lnTo>
                  <a:pt x="20070" y="16349"/>
                </a:lnTo>
                <a:lnTo>
                  <a:pt x="20294" y="15957"/>
                </a:lnTo>
                <a:lnTo>
                  <a:pt x="20502" y="15556"/>
                </a:lnTo>
                <a:lnTo>
                  <a:pt x="20693" y="15145"/>
                </a:lnTo>
                <a:lnTo>
                  <a:pt x="20867" y="14725"/>
                </a:lnTo>
                <a:lnTo>
                  <a:pt x="21024" y="14297"/>
                </a:lnTo>
                <a:lnTo>
                  <a:pt x="21163" y="13860"/>
                </a:lnTo>
                <a:lnTo>
                  <a:pt x="21283" y="13416"/>
                </a:lnTo>
                <a:lnTo>
                  <a:pt x="21385" y="12964"/>
                </a:lnTo>
                <a:lnTo>
                  <a:pt x="21468" y="12506"/>
                </a:lnTo>
                <a:lnTo>
                  <a:pt x="21532" y="12041"/>
                </a:lnTo>
                <a:lnTo>
                  <a:pt x="21575" y="11570"/>
                </a:lnTo>
                <a:lnTo>
                  <a:pt x="21598" y="11094"/>
                </a:lnTo>
                <a:lnTo>
                  <a:pt x="21600" y="10612"/>
                </a:lnTo>
              </a:path>
            </a:pathLst>
          </a:custGeom>
          <a:ln w="19050">
            <a:solidFill>
              <a:schemeClr val="tx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0" name="object 18"/>
          <p:cNvSpPr/>
          <p:nvPr/>
        </p:nvSpPr>
        <p:spPr>
          <a:xfrm>
            <a:off x="12500798" y="6793869"/>
            <a:ext cx="2125052" cy="194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72" y="18182"/>
                </a:moveTo>
                <a:lnTo>
                  <a:pt x="20124" y="17737"/>
                </a:lnTo>
                <a:lnTo>
                  <a:pt x="20356" y="17285"/>
                </a:lnTo>
                <a:lnTo>
                  <a:pt x="20567" y="16826"/>
                </a:lnTo>
                <a:lnTo>
                  <a:pt x="20759" y="16361"/>
                </a:lnTo>
                <a:lnTo>
                  <a:pt x="20931" y="15891"/>
                </a:lnTo>
                <a:lnTo>
                  <a:pt x="21082" y="15415"/>
                </a:lnTo>
                <a:lnTo>
                  <a:pt x="21214" y="14936"/>
                </a:lnTo>
                <a:lnTo>
                  <a:pt x="21327" y="14453"/>
                </a:lnTo>
                <a:lnTo>
                  <a:pt x="21420" y="13967"/>
                </a:lnTo>
                <a:lnTo>
                  <a:pt x="21493" y="13479"/>
                </a:lnTo>
                <a:lnTo>
                  <a:pt x="21548" y="12990"/>
                </a:lnTo>
                <a:lnTo>
                  <a:pt x="21583" y="12500"/>
                </a:lnTo>
                <a:lnTo>
                  <a:pt x="21600" y="12009"/>
                </a:lnTo>
                <a:lnTo>
                  <a:pt x="21598" y="11519"/>
                </a:lnTo>
                <a:lnTo>
                  <a:pt x="21577" y="11031"/>
                </a:lnTo>
                <a:lnTo>
                  <a:pt x="21537" y="10544"/>
                </a:lnTo>
                <a:lnTo>
                  <a:pt x="21480" y="10059"/>
                </a:lnTo>
                <a:lnTo>
                  <a:pt x="21403" y="9578"/>
                </a:lnTo>
                <a:lnTo>
                  <a:pt x="21309" y="9101"/>
                </a:lnTo>
                <a:lnTo>
                  <a:pt x="21197" y="8628"/>
                </a:lnTo>
                <a:lnTo>
                  <a:pt x="21067" y="8160"/>
                </a:lnTo>
                <a:lnTo>
                  <a:pt x="20919" y="7698"/>
                </a:lnTo>
                <a:lnTo>
                  <a:pt x="20754" y="7242"/>
                </a:lnTo>
                <a:lnTo>
                  <a:pt x="20571" y="6793"/>
                </a:lnTo>
                <a:lnTo>
                  <a:pt x="20370" y="6353"/>
                </a:lnTo>
                <a:lnTo>
                  <a:pt x="20153" y="5920"/>
                </a:lnTo>
                <a:lnTo>
                  <a:pt x="19918" y="5497"/>
                </a:lnTo>
                <a:lnTo>
                  <a:pt x="19667" y="5084"/>
                </a:lnTo>
                <a:lnTo>
                  <a:pt x="19398" y="4681"/>
                </a:lnTo>
                <a:lnTo>
                  <a:pt x="19113" y="4289"/>
                </a:lnTo>
                <a:lnTo>
                  <a:pt x="18811" y="3909"/>
                </a:lnTo>
                <a:lnTo>
                  <a:pt x="18493" y="3541"/>
                </a:lnTo>
                <a:lnTo>
                  <a:pt x="18159" y="3186"/>
                </a:lnTo>
                <a:lnTo>
                  <a:pt x="17808" y="2845"/>
                </a:lnTo>
                <a:lnTo>
                  <a:pt x="17441" y="2518"/>
                </a:lnTo>
                <a:lnTo>
                  <a:pt x="17059" y="2207"/>
                </a:lnTo>
                <a:lnTo>
                  <a:pt x="16660" y="1911"/>
                </a:lnTo>
                <a:lnTo>
                  <a:pt x="16251" y="1634"/>
                </a:lnTo>
                <a:lnTo>
                  <a:pt x="15834" y="1380"/>
                </a:lnTo>
                <a:lnTo>
                  <a:pt x="15411" y="1147"/>
                </a:lnTo>
                <a:lnTo>
                  <a:pt x="14983" y="936"/>
                </a:lnTo>
                <a:lnTo>
                  <a:pt x="14550" y="747"/>
                </a:lnTo>
                <a:lnTo>
                  <a:pt x="14113" y="580"/>
                </a:lnTo>
                <a:lnTo>
                  <a:pt x="13672" y="434"/>
                </a:lnTo>
                <a:lnTo>
                  <a:pt x="13227" y="309"/>
                </a:lnTo>
                <a:lnTo>
                  <a:pt x="12781" y="206"/>
                </a:lnTo>
                <a:lnTo>
                  <a:pt x="12332" y="123"/>
                </a:lnTo>
                <a:lnTo>
                  <a:pt x="11882" y="61"/>
                </a:lnTo>
                <a:lnTo>
                  <a:pt x="11432" y="20"/>
                </a:lnTo>
                <a:lnTo>
                  <a:pt x="10981" y="0"/>
                </a:lnTo>
                <a:lnTo>
                  <a:pt x="10531" y="0"/>
                </a:lnTo>
                <a:lnTo>
                  <a:pt x="10082" y="20"/>
                </a:lnTo>
                <a:lnTo>
                  <a:pt x="9635" y="61"/>
                </a:lnTo>
                <a:lnTo>
                  <a:pt x="9191" y="122"/>
                </a:lnTo>
                <a:lnTo>
                  <a:pt x="8749" y="202"/>
                </a:lnTo>
                <a:lnTo>
                  <a:pt x="8311" y="303"/>
                </a:lnTo>
                <a:lnTo>
                  <a:pt x="7877" y="422"/>
                </a:lnTo>
                <a:lnTo>
                  <a:pt x="7447" y="562"/>
                </a:lnTo>
                <a:lnTo>
                  <a:pt x="7024" y="721"/>
                </a:lnTo>
                <a:lnTo>
                  <a:pt x="6606" y="899"/>
                </a:lnTo>
                <a:lnTo>
                  <a:pt x="6195" y="1096"/>
                </a:lnTo>
                <a:lnTo>
                  <a:pt x="5791" y="1312"/>
                </a:lnTo>
                <a:lnTo>
                  <a:pt x="5395" y="1546"/>
                </a:lnTo>
                <a:lnTo>
                  <a:pt x="5007" y="1800"/>
                </a:lnTo>
                <a:lnTo>
                  <a:pt x="4628" y="2072"/>
                </a:lnTo>
                <a:lnTo>
                  <a:pt x="4260" y="2362"/>
                </a:lnTo>
                <a:lnTo>
                  <a:pt x="3901" y="2670"/>
                </a:lnTo>
                <a:lnTo>
                  <a:pt x="3553" y="2997"/>
                </a:lnTo>
                <a:lnTo>
                  <a:pt x="3217" y="3341"/>
                </a:lnTo>
                <a:lnTo>
                  <a:pt x="2892" y="3704"/>
                </a:lnTo>
                <a:lnTo>
                  <a:pt x="2581" y="4084"/>
                </a:lnTo>
                <a:lnTo>
                  <a:pt x="2283" y="4481"/>
                </a:lnTo>
                <a:lnTo>
                  <a:pt x="1998" y="4896"/>
                </a:lnTo>
                <a:lnTo>
                  <a:pt x="1728" y="5329"/>
                </a:lnTo>
                <a:lnTo>
                  <a:pt x="1476" y="5773"/>
                </a:lnTo>
                <a:lnTo>
                  <a:pt x="1244" y="6226"/>
                </a:lnTo>
                <a:lnTo>
                  <a:pt x="1033" y="6685"/>
                </a:lnTo>
                <a:lnTo>
                  <a:pt x="841" y="7150"/>
                </a:lnTo>
                <a:lnTo>
                  <a:pt x="669" y="7620"/>
                </a:lnTo>
                <a:lnTo>
                  <a:pt x="518" y="8096"/>
                </a:lnTo>
                <a:lnTo>
                  <a:pt x="386" y="8575"/>
                </a:lnTo>
                <a:lnTo>
                  <a:pt x="273" y="9058"/>
                </a:lnTo>
                <a:lnTo>
                  <a:pt x="180" y="9544"/>
                </a:lnTo>
                <a:lnTo>
                  <a:pt x="107" y="10032"/>
                </a:lnTo>
                <a:lnTo>
                  <a:pt x="52" y="10521"/>
                </a:lnTo>
                <a:lnTo>
                  <a:pt x="17" y="11011"/>
                </a:lnTo>
                <a:lnTo>
                  <a:pt x="0" y="11502"/>
                </a:lnTo>
                <a:lnTo>
                  <a:pt x="2" y="11992"/>
                </a:lnTo>
                <a:lnTo>
                  <a:pt x="23" y="12480"/>
                </a:lnTo>
                <a:lnTo>
                  <a:pt x="63" y="12967"/>
                </a:lnTo>
                <a:lnTo>
                  <a:pt x="120" y="13452"/>
                </a:lnTo>
                <a:lnTo>
                  <a:pt x="196" y="13933"/>
                </a:lnTo>
                <a:lnTo>
                  <a:pt x="291" y="14410"/>
                </a:lnTo>
                <a:lnTo>
                  <a:pt x="403" y="14883"/>
                </a:lnTo>
                <a:lnTo>
                  <a:pt x="533" y="15351"/>
                </a:lnTo>
                <a:lnTo>
                  <a:pt x="681" y="15813"/>
                </a:lnTo>
                <a:lnTo>
                  <a:pt x="846" y="16269"/>
                </a:lnTo>
                <a:lnTo>
                  <a:pt x="1029" y="16717"/>
                </a:lnTo>
                <a:lnTo>
                  <a:pt x="1230" y="17158"/>
                </a:lnTo>
                <a:lnTo>
                  <a:pt x="1447" y="17591"/>
                </a:lnTo>
                <a:lnTo>
                  <a:pt x="1682" y="18014"/>
                </a:lnTo>
                <a:lnTo>
                  <a:pt x="1933" y="18427"/>
                </a:lnTo>
                <a:lnTo>
                  <a:pt x="2202" y="18830"/>
                </a:lnTo>
                <a:lnTo>
                  <a:pt x="2487" y="19222"/>
                </a:lnTo>
                <a:lnTo>
                  <a:pt x="2789" y="19602"/>
                </a:lnTo>
                <a:lnTo>
                  <a:pt x="3107" y="19970"/>
                </a:lnTo>
                <a:lnTo>
                  <a:pt x="3441" y="20325"/>
                </a:lnTo>
                <a:lnTo>
                  <a:pt x="3792" y="20666"/>
                </a:lnTo>
                <a:lnTo>
                  <a:pt x="4159" y="20993"/>
                </a:lnTo>
                <a:lnTo>
                  <a:pt x="4541" y="21304"/>
                </a:lnTo>
                <a:lnTo>
                  <a:pt x="4940" y="21600"/>
                </a:lnTo>
              </a:path>
            </a:pathLst>
          </a:custGeom>
          <a:ln w="19050">
            <a:solidFill>
              <a:schemeClr val="bg1"/>
            </a:solidFill>
            <a:prstDash val="dash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1282" name="Текст 27"/>
          <p:cNvSpPr>
            <a:spLocks noGrp="1"/>
          </p:cNvSpPr>
          <p:nvPr>
            <p:ph type="body" idx="21"/>
          </p:nvPr>
        </p:nvSpPr>
        <p:spPr>
          <a:xfrm>
            <a:off x="8065250" y="6603668"/>
            <a:ext cx="1034082" cy="251991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algn="ctr" defTabSz="1509582">
              <a:spcBef>
                <a:spcPts val="1600"/>
              </a:spcBef>
              <a:defRPr sz="5400"/>
            </a:lvl1pPr>
          </a:lstStyle>
          <a:p>
            <a:r>
              <a:rPr sz="4500" b="1" dirty="0">
                <a:solidFill>
                  <a:schemeClr val="tx1"/>
                </a:solidFill>
                <a:latin typeface="Tinkoff Sans" panose="02000506050000020004" pitchFamily="2" charset="0"/>
              </a:rPr>
              <a:t>02</a:t>
            </a:r>
          </a:p>
        </p:txBody>
      </p:sp>
      <p:sp>
        <p:nvSpPr>
          <p:cNvPr id="1285" name="Текст 30"/>
          <p:cNvSpPr>
            <a:spLocks noGrp="1"/>
          </p:cNvSpPr>
          <p:nvPr>
            <p:ph type="body" idx="24"/>
          </p:nvPr>
        </p:nvSpPr>
        <p:spPr>
          <a:xfrm>
            <a:off x="1642954" y="4147698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indent="0" algn="r" defTabSz="1494487">
              <a:lnSpc>
                <a:spcPts val="3100"/>
              </a:lnSpc>
              <a:spcBef>
                <a:spcPts val="1500"/>
              </a:spcBef>
              <a:defRPr sz="2772" spc="0"/>
            </a:lvl1pPr>
          </a:lstStyle>
          <a:p>
            <a:pPr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  <a:endParaRPr sz="28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41" name="Текст 31">
            <a:extLst>
              <a:ext uri="{FF2B5EF4-FFF2-40B4-BE49-F238E27FC236}">
                <a16:creationId xmlns:a16="http://schemas.microsoft.com/office/drawing/2014/main" id="{08EF726B-D7F9-104A-830B-BC25689B29EF}"/>
              </a:ext>
            </a:extLst>
          </p:cNvPr>
          <p:cNvSpPr txBox="1">
            <a:spLocks/>
          </p:cNvSpPr>
          <p:nvPr/>
        </p:nvSpPr>
        <p:spPr>
          <a:xfrm>
            <a:off x="1530116" y="4720785"/>
            <a:ext cx="2951895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/>
                </a:solidFill>
              </a:rPr>
              <a:t>Разнообразный                                       и богатый опыт рамки </a:t>
            </a:r>
          </a:p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/>
                </a:solidFill>
              </a:rPr>
              <a:t>и место обучения кадров позволяет </a:t>
            </a:r>
          </a:p>
        </p:txBody>
      </p:sp>
      <p:sp>
        <p:nvSpPr>
          <p:cNvPr id="50" name="Текст 27">
            <a:extLst>
              <a:ext uri="{FF2B5EF4-FFF2-40B4-BE49-F238E27FC236}">
                <a16:creationId xmlns:a16="http://schemas.microsoft.com/office/drawing/2014/main" id="{22E00038-F3D2-4742-AC33-D5E957D6372C}"/>
              </a:ext>
            </a:extLst>
          </p:cNvPr>
          <p:cNvSpPr txBox="1">
            <a:spLocks/>
          </p:cNvSpPr>
          <p:nvPr/>
        </p:nvSpPr>
        <p:spPr>
          <a:xfrm>
            <a:off x="10582844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solidFill>
                  <a:schemeClr val="tx1"/>
                </a:solidFill>
                <a:latin typeface="Tinkoff Sans" panose="02000506050000020004" pitchFamily="2" charset="0"/>
              </a:rPr>
              <a:t>03</a:t>
            </a:r>
          </a:p>
        </p:txBody>
      </p:sp>
      <p:sp>
        <p:nvSpPr>
          <p:cNvPr id="52" name="Текст 27">
            <a:extLst>
              <a:ext uri="{FF2B5EF4-FFF2-40B4-BE49-F238E27FC236}">
                <a16:creationId xmlns:a16="http://schemas.microsoft.com/office/drawing/2014/main" id="{D7777B5E-7B9F-4649-BE5D-71C8CA4F7DCD}"/>
              </a:ext>
            </a:extLst>
          </p:cNvPr>
          <p:cNvSpPr txBox="1">
            <a:spLocks/>
          </p:cNvSpPr>
          <p:nvPr/>
        </p:nvSpPr>
        <p:spPr>
          <a:xfrm>
            <a:off x="13067789" y="6675666"/>
            <a:ext cx="991070" cy="242991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solidFill>
                  <a:schemeClr val="tx1"/>
                </a:solidFill>
                <a:latin typeface="Tinkoff Sans" panose="02000506050000020004" pitchFamily="2" charset="0"/>
              </a:rPr>
              <a:t>04</a:t>
            </a:r>
          </a:p>
        </p:txBody>
      </p:sp>
      <p:sp>
        <p:nvSpPr>
          <p:cNvPr id="53" name="Текст 27">
            <a:extLst>
              <a:ext uri="{FF2B5EF4-FFF2-40B4-BE49-F238E27FC236}">
                <a16:creationId xmlns:a16="http://schemas.microsoft.com/office/drawing/2014/main" id="{9FDEA54C-39D6-C249-96C7-03308F634898}"/>
              </a:ext>
            </a:extLst>
          </p:cNvPr>
          <p:cNvSpPr txBox="1">
            <a:spLocks/>
          </p:cNvSpPr>
          <p:nvPr/>
        </p:nvSpPr>
        <p:spPr>
          <a:xfrm>
            <a:off x="5702097" y="4335759"/>
            <a:ext cx="991070" cy="235791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>
            <a:noAutofit/>
          </a:bodyPr>
          <a:lstStyle>
            <a:lvl1pPr marL="0" marR="0" indent="0" algn="ctr" defTabSz="1509582" rtl="0" latinLnBrk="0">
              <a:lnSpc>
                <a:spcPct val="118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4500" b="1" dirty="0">
                <a:latin typeface="Tinkoff Sans" panose="02000506050000020004" pitchFamily="2" charset="0"/>
              </a:rPr>
              <a:t>01</a:t>
            </a:r>
          </a:p>
        </p:txBody>
      </p:sp>
      <p:sp>
        <p:nvSpPr>
          <p:cNvPr id="56" name="Текст 30">
            <a:extLst>
              <a:ext uri="{FF2B5EF4-FFF2-40B4-BE49-F238E27FC236}">
                <a16:creationId xmlns:a16="http://schemas.microsoft.com/office/drawing/2014/main" id="{56D9BF5B-C041-2347-BF18-AECDF05786CE}"/>
              </a:ext>
            </a:extLst>
          </p:cNvPr>
          <p:cNvSpPr txBox="1">
            <a:spLocks/>
          </p:cNvSpPr>
          <p:nvPr/>
        </p:nvSpPr>
        <p:spPr>
          <a:xfrm>
            <a:off x="3802877" y="7598124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57" name="Текст 31">
            <a:extLst>
              <a:ext uri="{FF2B5EF4-FFF2-40B4-BE49-F238E27FC236}">
                <a16:creationId xmlns:a16="http://schemas.microsoft.com/office/drawing/2014/main" id="{762DC8EC-F8B6-AE4E-B3A7-12C6E621B885}"/>
              </a:ext>
            </a:extLst>
          </p:cNvPr>
          <p:cNvSpPr txBox="1">
            <a:spLocks/>
          </p:cNvSpPr>
          <p:nvPr/>
        </p:nvSpPr>
        <p:spPr>
          <a:xfrm>
            <a:off x="3375945" y="8171214"/>
            <a:ext cx="3265990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algn="r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/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64" name="Текст 30">
            <a:extLst>
              <a:ext uri="{FF2B5EF4-FFF2-40B4-BE49-F238E27FC236}">
                <a16:creationId xmlns:a16="http://schemas.microsoft.com/office/drawing/2014/main" id="{C1FD97B4-B491-9549-B5A9-A6318A660775}"/>
              </a:ext>
            </a:extLst>
          </p:cNvPr>
          <p:cNvSpPr txBox="1">
            <a:spLocks/>
          </p:cNvSpPr>
          <p:nvPr/>
        </p:nvSpPr>
        <p:spPr>
          <a:xfrm>
            <a:off x="12913550" y="3872257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65" name="Текст 31">
            <a:extLst>
              <a:ext uri="{FF2B5EF4-FFF2-40B4-BE49-F238E27FC236}">
                <a16:creationId xmlns:a16="http://schemas.microsoft.com/office/drawing/2014/main" id="{E2AA8626-C49E-9B49-9CBB-1C2598AA1B3F}"/>
              </a:ext>
            </a:extLst>
          </p:cNvPr>
          <p:cNvSpPr txBox="1">
            <a:spLocks/>
          </p:cNvSpPr>
          <p:nvPr/>
        </p:nvSpPr>
        <p:spPr>
          <a:xfrm>
            <a:off x="12913546" y="4445344"/>
            <a:ext cx="3137369" cy="141577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/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70" name="Текст 30">
            <a:extLst>
              <a:ext uri="{FF2B5EF4-FFF2-40B4-BE49-F238E27FC236}">
                <a16:creationId xmlns:a16="http://schemas.microsoft.com/office/drawing/2014/main" id="{DFD75708-05D9-F640-BF12-2329D7759A4E}"/>
              </a:ext>
            </a:extLst>
          </p:cNvPr>
          <p:cNvSpPr txBox="1">
            <a:spLocks/>
          </p:cNvSpPr>
          <p:nvPr/>
        </p:nvSpPr>
        <p:spPr>
          <a:xfrm>
            <a:off x="15335871" y="7058145"/>
            <a:ext cx="2839058" cy="51560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r" defTabSz="1494487" rtl="0" latinLnBrk="0">
              <a:lnSpc>
                <a:spcPts val="31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72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l" hangingPunct="1">
              <a:lnSpc>
                <a:spcPts val="3800"/>
              </a:lnSpc>
            </a:pPr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</a:rPr>
              <a:t>Ваш текст</a:t>
            </a:r>
          </a:p>
        </p:txBody>
      </p:sp>
      <p:sp>
        <p:nvSpPr>
          <p:cNvPr id="71" name="Текст 31">
            <a:extLst>
              <a:ext uri="{FF2B5EF4-FFF2-40B4-BE49-F238E27FC236}">
                <a16:creationId xmlns:a16="http://schemas.microsoft.com/office/drawing/2014/main" id="{5C96CEDC-FEC7-A745-9B6E-36FBEC4AA7CE}"/>
              </a:ext>
            </a:extLst>
          </p:cNvPr>
          <p:cNvSpPr txBox="1">
            <a:spLocks/>
          </p:cNvSpPr>
          <p:nvPr/>
        </p:nvSpPr>
        <p:spPr>
          <a:xfrm>
            <a:off x="15335868" y="7631232"/>
            <a:ext cx="3474646" cy="190909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5085" indent="12715" algn="l" defTabSz="457200" rtl="0" latinLnBrk="0">
              <a:lnSpc>
                <a:spcPct val="13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700" b="0" i="0" u="none" strike="noStrike" cap="none" spc="0" baseline="0">
                <a:solidFill>
                  <a:srgbClr val="75767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R="0" indent="0" defTabSz="12498" hangingPunct="1">
              <a:lnSpc>
                <a:spcPts val="2756"/>
              </a:lnSpc>
              <a:spcBef>
                <a:spcPts val="0"/>
              </a:spcBef>
              <a:tabLst>
                <a:tab pos="349953" algn="l"/>
                <a:tab pos="699905" algn="l"/>
                <a:tab pos="1049859" algn="l"/>
                <a:tab pos="1399812" algn="l"/>
                <a:tab pos="1749764" algn="l"/>
                <a:tab pos="2099717" algn="l"/>
                <a:tab pos="2449669" algn="l"/>
                <a:tab pos="2799623" algn="l"/>
                <a:tab pos="3149576" algn="l"/>
                <a:tab pos="3499528" algn="l"/>
                <a:tab pos="3849481" algn="l"/>
                <a:tab pos="4199433" algn="l"/>
              </a:tabLst>
              <a:defRPr sz="1800"/>
            </a:pPr>
            <a:r>
              <a:rPr lang="ru-RU" sz="1800" dirty="0">
                <a:solidFill>
                  <a:schemeClr val="bg1"/>
                </a:solidFill>
              </a:rPr>
              <a:t>Разнообразный и богатый опыт рамки и место обучения кадров позволяет выполнять важные задания по разработке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28FECA-D0DF-0EA5-8C47-819D81501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81</a:t>
            </a:fld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F053B-A3C9-69C0-C5B3-880DA046EB19}"/>
              </a:ext>
            </a:extLst>
          </p:cNvPr>
          <p:cNvSpPr txBox="1"/>
          <p:nvPr/>
        </p:nvSpPr>
        <p:spPr>
          <a:xfrm>
            <a:off x="3800089" y="735763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77478-AA6C-722C-72AE-ACE3676E925E}"/>
              </a:ext>
            </a:extLst>
          </p:cNvPr>
          <p:cNvSpPr txBox="1"/>
          <p:nvPr/>
        </p:nvSpPr>
        <p:spPr>
          <a:xfrm>
            <a:off x="3739992" y="1296655"/>
            <a:ext cx="12310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акцентом слайда</a:t>
            </a:r>
          </a:p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9353E20-A596-43C4-A48A-A118978874D2}"/>
              </a:ext>
            </a:extLst>
          </p:cNvPr>
          <p:cNvGrpSpPr/>
          <p:nvPr/>
        </p:nvGrpSpPr>
        <p:grpSpPr>
          <a:xfrm>
            <a:off x="2474913" y="5580063"/>
            <a:ext cx="6995641" cy="4247656"/>
            <a:chOff x="1524000" y="3429000"/>
            <a:chExt cx="4307770" cy="2615618"/>
          </a:xfrm>
          <a:effectLst/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67DE558-B963-43B4-A590-34DA43A7A1A7}"/>
                </a:ext>
              </a:extLst>
            </p:cNvPr>
            <p:cNvSpPr/>
            <p:nvPr/>
          </p:nvSpPr>
          <p:spPr>
            <a:xfrm>
              <a:off x="1524000" y="3429000"/>
              <a:ext cx="4307770" cy="261561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40484C-B3C2-48F6-90D6-A7F68E7B116F}"/>
                </a:ext>
              </a:extLst>
            </p:cNvPr>
            <p:cNvSpPr/>
            <p:nvPr/>
          </p:nvSpPr>
          <p:spPr>
            <a:xfrm>
              <a:off x="1524000" y="3433862"/>
              <a:ext cx="2149883" cy="2610756"/>
            </a:xfrm>
            <a:custGeom>
              <a:avLst/>
              <a:gdLst>
                <a:gd name="connsiteX0" fmla="*/ 1534479 w 1534479"/>
                <a:gd name="connsiteY0" fmla="*/ 0 h 1863429"/>
                <a:gd name="connsiteX1" fmla="*/ 1534479 w 1534479"/>
                <a:gd name="connsiteY1" fmla="*/ 1863429 h 1863429"/>
                <a:gd name="connsiteX2" fmla="*/ 0 w 1534479"/>
                <a:gd name="connsiteY2" fmla="*/ 1863429 h 186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4479" h="1863429">
                  <a:moveTo>
                    <a:pt x="1534479" y="0"/>
                  </a:moveTo>
                  <a:lnTo>
                    <a:pt x="1534479" y="1863429"/>
                  </a:lnTo>
                  <a:lnTo>
                    <a:pt x="0" y="18634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65C80-6EB1-43A3-A577-D6A36E5147CD}"/>
              </a:ext>
            </a:extLst>
          </p:cNvPr>
          <p:cNvGrpSpPr/>
          <p:nvPr/>
        </p:nvGrpSpPr>
        <p:grpSpPr>
          <a:xfrm>
            <a:off x="5604321" y="6295228"/>
            <a:ext cx="5827531" cy="3532491"/>
            <a:chOff x="3451019" y="3869383"/>
            <a:chExt cx="3588473" cy="2175235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19F0E29-5C95-4719-807C-0712C63B2E06}"/>
                </a:ext>
              </a:extLst>
            </p:cNvPr>
            <p:cNvSpPr/>
            <p:nvPr/>
          </p:nvSpPr>
          <p:spPr>
            <a:xfrm>
              <a:off x="3451019" y="3869383"/>
              <a:ext cx="3588473" cy="2175235"/>
            </a:xfrm>
            <a:prstGeom prst="triangle">
              <a:avLst/>
            </a:prstGeom>
            <a:solidFill>
              <a:srgbClr val="47474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56C3B5F-6E30-4284-815B-3FB7DCD7457D}"/>
                </a:ext>
              </a:extLst>
            </p:cNvPr>
            <p:cNvSpPr/>
            <p:nvPr/>
          </p:nvSpPr>
          <p:spPr>
            <a:xfrm>
              <a:off x="3451019" y="3871003"/>
              <a:ext cx="1792902" cy="2173615"/>
            </a:xfrm>
            <a:custGeom>
              <a:avLst/>
              <a:gdLst>
                <a:gd name="connsiteX0" fmla="*/ 1279684 w 1279684"/>
                <a:gd name="connsiteY0" fmla="*/ 0 h 1551419"/>
                <a:gd name="connsiteX1" fmla="*/ 1279684 w 1279684"/>
                <a:gd name="connsiteY1" fmla="*/ 1551419 h 1551419"/>
                <a:gd name="connsiteX2" fmla="*/ 0 w 1279684"/>
                <a:gd name="connsiteY2" fmla="*/ 1551419 h 155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684" h="1551419">
                  <a:moveTo>
                    <a:pt x="1279684" y="0"/>
                  </a:moveTo>
                  <a:lnTo>
                    <a:pt x="1279684" y="1551419"/>
                  </a:lnTo>
                  <a:lnTo>
                    <a:pt x="0" y="155141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A187C9-0878-4684-A9EB-F976DBE40583}"/>
              </a:ext>
            </a:extLst>
          </p:cNvPr>
          <p:cNvGrpSpPr/>
          <p:nvPr/>
        </p:nvGrpSpPr>
        <p:grpSpPr>
          <a:xfrm>
            <a:off x="8735880" y="7010393"/>
            <a:ext cx="4665926" cy="2817326"/>
            <a:chOff x="5379373" y="4309768"/>
            <a:chExt cx="2873181" cy="173485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50F41F8-DB2E-4CA4-A750-3FCF6287043A}"/>
                </a:ext>
              </a:extLst>
            </p:cNvPr>
            <p:cNvSpPr/>
            <p:nvPr/>
          </p:nvSpPr>
          <p:spPr>
            <a:xfrm>
              <a:off x="5379373" y="4309768"/>
              <a:ext cx="2873181" cy="1734850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C0DF29-DB47-431E-87CD-566C4B32097B}"/>
                </a:ext>
              </a:extLst>
            </p:cNvPr>
            <p:cNvSpPr/>
            <p:nvPr/>
          </p:nvSpPr>
          <p:spPr>
            <a:xfrm>
              <a:off x="5379373" y="4312185"/>
              <a:ext cx="1434591" cy="1732433"/>
            </a:xfrm>
            <a:custGeom>
              <a:avLst/>
              <a:gdLst>
                <a:gd name="connsiteX0" fmla="*/ 1023939 w 1023939"/>
                <a:gd name="connsiteY0" fmla="*/ 0 h 1236525"/>
                <a:gd name="connsiteX1" fmla="*/ 1023939 w 1023939"/>
                <a:gd name="connsiteY1" fmla="*/ 1236525 h 1236525"/>
                <a:gd name="connsiteX2" fmla="*/ 0 w 1023939"/>
                <a:gd name="connsiteY2" fmla="*/ 1236525 h 12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3939" h="1236525">
                  <a:moveTo>
                    <a:pt x="1023939" y="0"/>
                  </a:moveTo>
                  <a:lnTo>
                    <a:pt x="1023939" y="1236525"/>
                  </a:lnTo>
                  <a:lnTo>
                    <a:pt x="0" y="12365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FC003EB-13BD-45D4-9BBE-C0F440185C62}"/>
              </a:ext>
            </a:extLst>
          </p:cNvPr>
          <p:cNvGrpSpPr/>
          <p:nvPr/>
        </p:nvGrpSpPr>
        <p:grpSpPr>
          <a:xfrm>
            <a:off x="11876112" y="7703892"/>
            <a:ext cx="3486981" cy="2123826"/>
            <a:chOff x="7313063" y="4736810"/>
            <a:chExt cx="2147211" cy="1307808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2F7F05CF-BA71-459E-A1D5-4F090F9E3728}"/>
                </a:ext>
              </a:extLst>
            </p:cNvPr>
            <p:cNvSpPr/>
            <p:nvPr/>
          </p:nvSpPr>
          <p:spPr>
            <a:xfrm>
              <a:off x="7313063" y="4736810"/>
              <a:ext cx="2147211" cy="1307808"/>
            </a:xfrm>
            <a:prstGeom prst="triangle">
              <a:avLst/>
            </a:prstGeom>
            <a:solidFill>
              <a:srgbClr val="47474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E44E7C-C560-4E6E-8F6D-3792C4E56DCB}"/>
                </a:ext>
              </a:extLst>
            </p:cNvPr>
            <p:cNvSpPr/>
            <p:nvPr/>
          </p:nvSpPr>
          <p:spPr>
            <a:xfrm>
              <a:off x="7313064" y="4736810"/>
              <a:ext cx="1074271" cy="1307808"/>
            </a:xfrm>
            <a:custGeom>
              <a:avLst/>
              <a:gdLst>
                <a:gd name="connsiteX0" fmla="*/ 766286 w 766761"/>
                <a:gd name="connsiteY0" fmla="*/ 0 h 933449"/>
                <a:gd name="connsiteX1" fmla="*/ 766761 w 766761"/>
                <a:gd name="connsiteY1" fmla="*/ 579 h 933449"/>
                <a:gd name="connsiteX2" fmla="*/ 766761 w 766761"/>
                <a:gd name="connsiteY2" fmla="*/ 933449 h 933449"/>
                <a:gd name="connsiteX3" fmla="*/ 0 w 766761"/>
                <a:gd name="connsiteY3" fmla="*/ 933449 h 93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6761" h="933449">
                  <a:moveTo>
                    <a:pt x="766286" y="0"/>
                  </a:moveTo>
                  <a:lnTo>
                    <a:pt x="766761" y="579"/>
                  </a:lnTo>
                  <a:lnTo>
                    <a:pt x="766761" y="933449"/>
                  </a:lnTo>
                  <a:lnTo>
                    <a:pt x="0" y="93344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74936D-C861-4342-9877-7646F275069B}"/>
              </a:ext>
            </a:extLst>
          </p:cNvPr>
          <p:cNvGrpSpPr/>
          <p:nvPr/>
        </p:nvGrpSpPr>
        <p:grpSpPr>
          <a:xfrm>
            <a:off x="15005521" y="8419067"/>
            <a:ext cx="2318876" cy="1408662"/>
            <a:chOff x="9240084" y="5177193"/>
            <a:chExt cx="1427916" cy="867425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6212E356-D322-41DD-AB6E-3D47A690FD6B}"/>
                </a:ext>
              </a:extLst>
            </p:cNvPr>
            <p:cNvSpPr/>
            <p:nvPr/>
          </p:nvSpPr>
          <p:spPr>
            <a:xfrm>
              <a:off x="9240084" y="5177193"/>
              <a:ext cx="1427916" cy="867425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3EF4D1B-589A-4DB2-A70C-BF867C9F3A36}"/>
                </a:ext>
              </a:extLst>
            </p:cNvPr>
            <p:cNvSpPr/>
            <p:nvPr/>
          </p:nvSpPr>
          <p:spPr>
            <a:xfrm>
              <a:off x="9240084" y="5177193"/>
              <a:ext cx="716184" cy="867425"/>
            </a:xfrm>
            <a:custGeom>
              <a:avLst/>
              <a:gdLst>
                <a:gd name="connsiteX0" fmla="*/ 509588 w 511176"/>
                <a:gd name="connsiteY0" fmla="*/ 0 h 619125"/>
                <a:gd name="connsiteX1" fmla="*/ 511176 w 511176"/>
                <a:gd name="connsiteY1" fmla="*/ 1929 h 619125"/>
                <a:gd name="connsiteX2" fmla="*/ 511176 w 511176"/>
                <a:gd name="connsiteY2" fmla="*/ 619125 h 619125"/>
                <a:gd name="connsiteX3" fmla="*/ 0 w 511176"/>
                <a:gd name="connsiteY3" fmla="*/ 619125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176" h="619125">
                  <a:moveTo>
                    <a:pt x="509588" y="0"/>
                  </a:moveTo>
                  <a:lnTo>
                    <a:pt x="511176" y="1929"/>
                  </a:lnTo>
                  <a:lnTo>
                    <a:pt x="511176" y="619125"/>
                  </a:lnTo>
                  <a:lnTo>
                    <a:pt x="0" y="6191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D90C75E-5475-479D-892B-A31DD754E8C2}"/>
              </a:ext>
            </a:extLst>
          </p:cNvPr>
          <p:cNvSpPr txBox="1"/>
          <p:nvPr/>
        </p:nvSpPr>
        <p:spPr>
          <a:xfrm>
            <a:off x="4903434" y="4041240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4</a:t>
            </a:r>
            <a:endParaRPr lang="en-US" sz="2598" dirty="0">
              <a:solidFill>
                <a:schemeClr val="tx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8640A6-615F-4C09-B5CA-8763404B8580}"/>
              </a:ext>
            </a:extLst>
          </p:cNvPr>
          <p:cNvCxnSpPr>
            <a:cxnSpLocks/>
          </p:cNvCxnSpPr>
          <p:nvPr/>
        </p:nvCxnSpPr>
        <p:spPr>
          <a:xfrm flipV="1">
            <a:off x="5966244" y="4636583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AC227BA-0FD6-4B54-A6DA-D713FF92D816}"/>
              </a:ext>
            </a:extLst>
          </p:cNvPr>
          <p:cNvSpPr txBox="1"/>
          <p:nvPr/>
        </p:nvSpPr>
        <p:spPr>
          <a:xfrm>
            <a:off x="7453109" y="4751728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2016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9FE559-3959-43F4-8C5B-5B90AF94B0A9}"/>
              </a:ext>
            </a:extLst>
          </p:cNvPr>
          <p:cNvCxnSpPr>
            <a:cxnSpLocks/>
          </p:cNvCxnSpPr>
          <p:nvPr/>
        </p:nvCxnSpPr>
        <p:spPr>
          <a:xfrm flipV="1">
            <a:off x="8515919" y="5347071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8C7A8D1-607B-4009-BC69-ABCB0FE4924E}"/>
              </a:ext>
            </a:extLst>
          </p:cNvPr>
          <p:cNvSpPr txBox="1"/>
          <p:nvPr/>
        </p:nvSpPr>
        <p:spPr>
          <a:xfrm>
            <a:off x="10002787" y="5466892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2010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093D769-36D3-4A03-AB01-58FB380DE99B}"/>
              </a:ext>
            </a:extLst>
          </p:cNvPr>
          <p:cNvCxnSpPr>
            <a:cxnSpLocks/>
          </p:cNvCxnSpPr>
          <p:nvPr/>
        </p:nvCxnSpPr>
        <p:spPr>
          <a:xfrm flipV="1">
            <a:off x="11065597" y="6062235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21B8DEC-4A65-41D0-A314-57242BEF846A}"/>
              </a:ext>
            </a:extLst>
          </p:cNvPr>
          <p:cNvSpPr txBox="1"/>
          <p:nvPr/>
        </p:nvSpPr>
        <p:spPr>
          <a:xfrm>
            <a:off x="12557884" y="6182059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2005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A3D454-A745-4EF9-B244-1920D4C7F787}"/>
              </a:ext>
            </a:extLst>
          </p:cNvPr>
          <p:cNvCxnSpPr>
            <a:cxnSpLocks/>
          </p:cNvCxnSpPr>
          <p:nvPr/>
        </p:nvCxnSpPr>
        <p:spPr>
          <a:xfrm flipV="1">
            <a:off x="13620694" y="6777402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9FA49C2-2B89-4B56-9044-BB41691736A5}"/>
              </a:ext>
            </a:extLst>
          </p:cNvPr>
          <p:cNvSpPr txBox="1"/>
          <p:nvPr/>
        </p:nvSpPr>
        <p:spPr>
          <a:xfrm>
            <a:off x="15109351" y="6892071"/>
            <a:ext cx="2125620" cy="49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98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1999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10151C-A3AC-4419-B7C2-2277667E6011}"/>
              </a:ext>
            </a:extLst>
          </p:cNvPr>
          <p:cNvCxnSpPr>
            <a:cxnSpLocks/>
          </p:cNvCxnSpPr>
          <p:nvPr/>
        </p:nvCxnSpPr>
        <p:spPr>
          <a:xfrm flipV="1">
            <a:off x="16172161" y="7487414"/>
            <a:ext cx="0" cy="631200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">
            <a:extLst>
              <a:ext uri="{FF2B5EF4-FFF2-40B4-BE49-F238E27FC236}">
                <a16:creationId xmlns:a16="http://schemas.microsoft.com/office/drawing/2014/main" id="{8C88EF4F-840B-4E7E-B14F-D700D3661300}"/>
              </a:ext>
            </a:extLst>
          </p:cNvPr>
          <p:cNvSpPr/>
          <p:nvPr/>
        </p:nvSpPr>
        <p:spPr>
          <a:xfrm>
            <a:off x="3063884" y="7391255"/>
            <a:ext cx="6702523" cy="1639652"/>
          </a:xfrm>
          <a:prstGeom prst="roundRect">
            <a:avLst>
              <a:gd name="adj" fmla="val 9455"/>
            </a:avLst>
          </a:prstGeom>
          <a:solidFill>
            <a:schemeClr val="bg2"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213EEAF-7339-4B67-A7E5-0014B7CC6FCE}"/>
              </a:ext>
            </a:extLst>
          </p:cNvPr>
          <p:cNvSpPr/>
          <p:nvPr/>
        </p:nvSpPr>
        <p:spPr>
          <a:xfrm>
            <a:off x="3451984" y="7638534"/>
            <a:ext cx="1098970" cy="10989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11B2FA-7B10-451D-B6AB-5A5A6F9E6247}"/>
              </a:ext>
            </a:extLst>
          </p:cNvPr>
          <p:cNvSpPr txBox="1"/>
          <p:nvPr/>
        </p:nvSpPr>
        <p:spPr>
          <a:xfrm>
            <a:off x="4781257" y="7742329"/>
            <a:ext cx="4477043" cy="8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 или пояснения          к вашей инфографике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7E668CEC-BB2F-45B7-ACCB-FEBBFA19996F}"/>
              </a:ext>
            </a:extLst>
          </p:cNvPr>
          <p:cNvSpPr/>
          <p:nvPr/>
        </p:nvSpPr>
        <p:spPr>
          <a:xfrm flipV="1">
            <a:off x="3403583" y="5477904"/>
            <a:ext cx="3039972" cy="3039972"/>
          </a:xfrm>
          <a:prstGeom prst="arc">
            <a:avLst>
              <a:gd name="adj1" fmla="val 3742166"/>
              <a:gd name="adj2" fmla="val 11303522"/>
            </a:avLst>
          </a:prstGeom>
          <a:ln w="19050">
            <a:solidFill>
              <a:schemeClr val="tx1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pic>
        <p:nvPicPr>
          <p:cNvPr id="43" name="object 28">
            <a:extLst>
              <a:ext uri="{FF2B5EF4-FFF2-40B4-BE49-F238E27FC236}">
                <a16:creationId xmlns:a16="http://schemas.microsoft.com/office/drawing/2014/main" id="{D8BF67AB-3E72-2241-9204-76A4EE56DA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13506" y="7935645"/>
            <a:ext cx="574756" cy="553469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931F0CB-7F83-3AD5-5C8E-FC91D3842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82</a:t>
            </a:fld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8F5DF-866A-5ACC-9B47-D46375E7A408}"/>
              </a:ext>
            </a:extLst>
          </p:cNvPr>
          <p:cNvSpPr txBox="1"/>
          <p:nvPr/>
        </p:nvSpPr>
        <p:spPr>
          <a:xfrm>
            <a:off x="3800089" y="735763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46430-8CD3-EC7E-1685-AE6D28AB5691}"/>
              </a:ext>
            </a:extLst>
          </p:cNvPr>
          <p:cNvSpPr txBox="1"/>
          <p:nvPr/>
        </p:nvSpPr>
        <p:spPr>
          <a:xfrm>
            <a:off x="3739992" y="1296655"/>
            <a:ext cx="12310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акцентом слайда</a:t>
            </a:r>
          </a:p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330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Circular 27">
            <a:extLst>
              <a:ext uri="{FF2B5EF4-FFF2-40B4-BE49-F238E27FC236}">
                <a16:creationId xmlns:a16="http://schemas.microsoft.com/office/drawing/2014/main" id="{20E1A07B-F0A1-4848-95D4-E3E8355489B3}"/>
              </a:ext>
            </a:extLst>
          </p:cNvPr>
          <p:cNvSpPr/>
          <p:nvPr/>
        </p:nvSpPr>
        <p:spPr>
          <a:xfrm rot="10391971" flipH="1">
            <a:off x="13249401" y="3793070"/>
            <a:ext cx="6194980" cy="6194980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olidFill>
            <a:srgbClr val="474747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480010B1-1143-7945-A0D7-B4969CAE9BBE}"/>
              </a:ext>
            </a:extLst>
          </p:cNvPr>
          <p:cNvSpPr/>
          <p:nvPr/>
        </p:nvSpPr>
        <p:spPr>
          <a:xfrm>
            <a:off x="10160080" y="2604780"/>
            <a:ext cx="4501041" cy="4501041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rgbClr val="474747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1934F4-D967-C448-BE02-9DA9ED244C36}"/>
              </a:ext>
            </a:extLst>
          </p:cNvPr>
          <p:cNvSpPr txBox="1"/>
          <p:nvPr/>
        </p:nvSpPr>
        <p:spPr>
          <a:xfrm>
            <a:off x="1657363" y="6082684"/>
            <a:ext cx="7131704" cy="313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             Там намного лучше  зарплатный проект </a:t>
            </a:r>
            <a:b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и 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5291C6-FC6E-CD49-95B7-EF2FA228D1DD}"/>
              </a:ext>
            </a:extLst>
          </p:cNvPr>
          <p:cNvSpPr txBox="1"/>
          <p:nvPr/>
        </p:nvSpPr>
        <p:spPr>
          <a:xfrm>
            <a:off x="1653664" y="2978864"/>
            <a:ext cx="655851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</a:t>
            </a:r>
            <a:r>
              <a:rPr lang="ru-RU" sz="2363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текст</a:t>
            </a:r>
            <a:endParaRPr lang="en-US" sz="2363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11A30-DE29-3148-BF36-07814CCD7C39}"/>
              </a:ext>
            </a:extLst>
          </p:cNvPr>
          <p:cNvSpPr txBox="1"/>
          <p:nvPr/>
        </p:nvSpPr>
        <p:spPr>
          <a:xfrm>
            <a:off x="1657361" y="3578464"/>
            <a:ext cx="8124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акцентом</a:t>
            </a:r>
          </a:p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Freeform: Shape 25">
            <a:extLst>
              <a:ext uri="{FF2B5EF4-FFF2-40B4-BE49-F238E27FC236}">
                <a16:creationId xmlns:a16="http://schemas.microsoft.com/office/drawing/2014/main" id="{42D7E0F6-859E-6B4E-AD10-E87F81F79576}"/>
              </a:ext>
            </a:extLst>
          </p:cNvPr>
          <p:cNvSpPr/>
          <p:nvPr/>
        </p:nvSpPr>
        <p:spPr>
          <a:xfrm>
            <a:off x="10783444" y="3392129"/>
            <a:ext cx="3519876" cy="351987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5014" tIns="920369" rIns="915014" bIns="920369" numCol="1" spcCol="1270" anchor="ctr" anchorCtr="0">
            <a:noAutofit/>
          </a:bodyPr>
          <a:lstStyle/>
          <a:p>
            <a:pPr algn="ctr" defTabSz="1010489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2274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2274" kern="1200" dirty="0">
                <a:solidFill>
                  <a:schemeClr val="bg2"/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18609-6767-4D4D-B819-12B02A2A2AC8}"/>
              </a:ext>
            </a:extLst>
          </p:cNvPr>
          <p:cNvSpPr txBox="1"/>
          <p:nvPr/>
        </p:nvSpPr>
        <p:spPr>
          <a:xfrm>
            <a:off x="11816613" y="4501334"/>
            <a:ext cx="1410287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81B5-196C-E549-ABE6-5FCD664E7B92}"/>
              </a:ext>
            </a:extLst>
          </p:cNvPr>
          <p:cNvSpPr txBox="1"/>
          <p:nvPr/>
        </p:nvSpPr>
        <p:spPr>
          <a:xfrm>
            <a:off x="13774179" y="2147030"/>
            <a:ext cx="141028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Freeform: Shape 26">
            <a:extLst>
              <a:ext uri="{FF2B5EF4-FFF2-40B4-BE49-F238E27FC236}">
                <a16:creationId xmlns:a16="http://schemas.microsoft.com/office/drawing/2014/main" id="{7FF9255C-D43C-5848-98F1-085B82AD59CA}"/>
              </a:ext>
            </a:extLst>
          </p:cNvPr>
          <p:cNvSpPr/>
          <p:nvPr/>
        </p:nvSpPr>
        <p:spPr>
          <a:xfrm>
            <a:off x="12405502" y="576239"/>
            <a:ext cx="4223852" cy="4223852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6959" tIns="1176959" rIns="1176961" bIns="1176961" numCol="1" spcCol="1270" anchor="ctr" anchorCtr="0">
            <a:noAutofit/>
          </a:bodyPr>
          <a:lstStyle/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98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 defTabSz="1154846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598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Текст</a:t>
            </a:r>
            <a:endParaRPr lang="en-US" sz="259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0F3EA-CA28-2142-83F5-79BEE791F719}"/>
              </a:ext>
            </a:extLst>
          </p:cNvPr>
          <p:cNvSpPr txBox="1"/>
          <p:nvPr/>
        </p:nvSpPr>
        <p:spPr>
          <a:xfrm>
            <a:off x="13848303" y="1975768"/>
            <a:ext cx="1410286" cy="792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2" name="Freeform: Shape 24">
            <a:extLst>
              <a:ext uri="{FF2B5EF4-FFF2-40B4-BE49-F238E27FC236}">
                <a16:creationId xmlns:a16="http://schemas.microsoft.com/office/drawing/2014/main" id="{489A4011-8FF3-D046-909A-59C1FBC84645}"/>
              </a:ext>
            </a:extLst>
          </p:cNvPr>
          <p:cNvSpPr/>
          <p:nvPr/>
        </p:nvSpPr>
        <p:spPr>
          <a:xfrm>
            <a:off x="13599346" y="4536090"/>
            <a:ext cx="4839829" cy="4839829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rgbClr val="474747"/>
          </a:solidFill>
          <a:ln>
            <a:noFill/>
          </a:ln>
          <a:effectLst>
            <a:outerShdw blurRad="1066800" dist="368300" dir="5400000" algn="t" rotWithShape="0">
              <a:schemeClr val="tx1">
                <a:alpha val="5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22520" tIns="1183205" rIns="1022520" bIns="1267849" numCol="1" spcCol="1270" anchor="ctr" anchorCtr="0">
            <a:noAutofit/>
          </a:bodyPr>
          <a:lstStyle/>
          <a:p>
            <a:pPr algn="ctr" defTabSz="173226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3248" kern="1200" dirty="0">
                <a:latin typeface="Tinkoff Sans" panose="02000506050000020004" pitchFamily="2" charset="0"/>
                <a:ea typeface="Lato" panose="020F0502020204030203" pitchFamily="34" charset="0"/>
                <a:cs typeface="Lato" panose="020F0502020204030203" pitchFamily="34" charset="0"/>
              </a:rPr>
              <a:t>Ваш текст</a:t>
            </a:r>
            <a:endParaRPr lang="en-US" sz="3248" kern="1200" dirty="0">
              <a:solidFill>
                <a:schemeClr val="tx1">
                  <a:lumMod val="85000"/>
                  <a:lumOff val="15000"/>
                </a:schemeClr>
              </a:solidFill>
              <a:latin typeface="Tinkoff Sans" panose="02000506050000020004" pitchFamily="2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2E8BA-9D7D-1C4B-8278-D6D403140D47}"/>
              </a:ext>
            </a:extLst>
          </p:cNvPr>
          <p:cNvSpPr txBox="1"/>
          <p:nvPr/>
        </p:nvSpPr>
        <p:spPr>
          <a:xfrm>
            <a:off x="14515679" y="6028336"/>
            <a:ext cx="2772390" cy="1191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146" b="1" dirty="0">
                <a:solidFill>
                  <a:schemeClr val="tx1">
                    <a:lumMod val="95000"/>
                    <a:lumOff val="5000"/>
                  </a:schemeClr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180F22F3-4C77-C7C1-8378-FA7AD5587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83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499479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11CCAFF-D3FD-E6C4-81D3-5759650A8C9F}"/>
              </a:ext>
            </a:extLst>
          </p:cNvPr>
          <p:cNvSpPr/>
          <p:nvPr/>
        </p:nvSpPr>
        <p:spPr>
          <a:xfrm rot="16200000">
            <a:off x="7560277" y="-7556869"/>
            <a:ext cx="4669085" cy="19789643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9085" h="19789643">
                <a:moveTo>
                  <a:pt x="1644985" y="0"/>
                </a:moveTo>
                <a:lnTo>
                  <a:pt x="3846480" y="0"/>
                </a:lnTo>
                <a:lnTo>
                  <a:pt x="4668418" y="0"/>
                </a:lnTo>
                <a:cubicBezTo>
                  <a:pt x="4662197" y="3707601"/>
                  <a:pt x="4673348" y="16082042"/>
                  <a:pt x="4667127" y="19789643"/>
                </a:cubicBezTo>
                <a:lnTo>
                  <a:pt x="0" y="19786800"/>
                </a:lnTo>
                <a:cubicBezTo>
                  <a:pt x="12441" y="13693481"/>
                  <a:pt x="18920" y="7706943"/>
                  <a:pt x="31361" y="1613624"/>
                </a:cubicBezTo>
                <a:cubicBezTo>
                  <a:pt x="31361" y="722444"/>
                  <a:pt x="753805" y="0"/>
                  <a:pt x="1644985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20C2E7A-8E71-E047-8AF9-825188DAEE70}"/>
              </a:ext>
            </a:extLst>
          </p:cNvPr>
          <p:cNvSpPr txBox="1"/>
          <p:nvPr/>
        </p:nvSpPr>
        <p:spPr>
          <a:xfrm>
            <a:off x="197994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E61BE3-8F3C-CA4C-9C2A-E6E8F2AD3EEF}"/>
              </a:ext>
            </a:extLst>
          </p:cNvPr>
          <p:cNvSpPr txBox="1"/>
          <p:nvPr/>
        </p:nvSpPr>
        <p:spPr>
          <a:xfrm>
            <a:off x="197994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CFE1F038-2840-B21A-9935-209FA14DBF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rgbClr val="474747"/>
          </a:solidFill>
        </p:spPr>
      </p:sp>
      <p:sp>
        <p:nvSpPr>
          <p:cNvPr id="34" name="Рисунок 33">
            <a:extLst>
              <a:ext uri="{FF2B5EF4-FFF2-40B4-BE49-F238E27FC236}">
                <a16:creationId xmlns:a16="http://schemas.microsoft.com/office/drawing/2014/main" id="{6D69CE8F-0021-4B0E-B8E1-E4D903A2B6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rgbClr val="474747"/>
          </a:solidFill>
        </p:spPr>
      </p:sp>
      <p:sp>
        <p:nvSpPr>
          <p:cNvPr id="35" name="Рисунок 34">
            <a:extLst>
              <a:ext uri="{FF2B5EF4-FFF2-40B4-BE49-F238E27FC236}">
                <a16:creationId xmlns:a16="http://schemas.microsoft.com/office/drawing/2014/main" id="{E6E1CF90-6BCB-0CBC-F41D-425CE9F301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rgbClr val="474747"/>
          </a:solidFill>
        </p:spPr>
      </p: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77CD4FCE-0E21-A288-D9C7-FA7DF69941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rgbClr val="474747"/>
          </a:solidFill>
        </p:spPr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20B69191-2CFD-4F38-818A-0C7FD8EB1B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474747"/>
          </a:solidFill>
        </p:spPr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42E49C8E-D872-D344-D038-1419A09F80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474747"/>
          </a:solidFill>
        </p:spPr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2E02CEE7-6A69-2707-F067-5E3ECB22DC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rgbClr val="474747"/>
          </a:solidFill>
        </p:spPr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B8F51948-1F6B-1881-98FF-74B2981A71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rgbClr val="474747"/>
          </a:solid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668DE7-BB38-4231-8CAA-19C98E9C22D1}"/>
              </a:ext>
            </a:extLst>
          </p:cNvPr>
          <p:cNvGrpSpPr/>
          <p:nvPr/>
        </p:nvGrpSpPr>
        <p:grpSpPr>
          <a:xfrm>
            <a:off x="3819715" y="4533784"/>
            <a:ext cx="1035928" cy="995508"/>
            <a:chOff x="2352094" y="2784712"/>
            <a:chExt cx="637903" cy="61301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44DE254-551F-594E-98C0-0C56393AD499}"/>
                </a:ext>
              </a:extLst>
            </p:cNvPr>
            <p:cNvSpPr/>
            <p:nvPr/>
          </p:nvSpPr>
          <p:spPr>
            <a:xfrm>
              <a:off x="2362200" y="2784712"/>
              <a:ext cx="613012" cy="6130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66D43CC-E33C-A44E-81CC-42EBED95D584}"/>
                </a:ext>
              </a:extLst>
            </p:cNvPr>
            <p:cNvSpPr txBox="1"/>
            <p:nvPr/>
          </p:nvSpPr>
          <p:spPr>
            <a:xfrm>
              <a:off x="2352094" y="2953479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97C7D2-7C26-4D0E-8984-01588B3CB123}"/>
              </a:ext>
            </a:extLst>
          </p:cNvPr>
          <p:cNvGrpSpPr/>
          <p:nvPr/>
        </p:nvGrpSpPr>
        <p:grpSpPr>
          <a:xfrm>
            <a:off x="8003689" y="4533786"/>
            <a:ext cx="1035928" cy="995508"/>
            <a:chOff x="4928499" y="2784712"/>
            <a:chExt cx="637903" cy="6130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4DC167-8BAC-BC48-BD2C-4537B64B198A}"/>
                </a:ext>
              </a:extLst>
            </p:cNvPr>
            <p:cNvSpPr/>
            <p:nvPr/>
          </p:nvSpPr>
          <p:spPr>
            <a:xfrm>
              <a:off x="4933665" y="2784712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solidFill>
                  <a:schemeClr val="bg2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A9939E9-14A9-644E-B670-F5532B6CE9C7}"/>
                </a:ext>
              </a:extLst>
            </p:cNvPr>
            <p:cNvSpPr txBox="1"/>
            <p:nvPr/>
          </p:nvSpPr>
          <p:spPr>
            <a:xfrm>
              <a:off x="4928499" y="295278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A635FA-6C0B-47D3-84F8-D0DF1D9762C1}"/>
              </a:ext>
            </a:extLst>
          </p:cNvPr>
          <p:cNvGrpSpPr/>
          <p:nvPr/>
        </p:nvGrpSpPr>
        <p:grpSpPr>
          <a:xfrm>
            <a:off x="12305009" y="4535623"/>
            <a:ext cx="1035928" cy="995508"/>
            <a:chOff x="7577163" y="2785850"/>
            <a:chExt cx="637903" cy="61301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6BCF-9FD6-6247-8824-C87B942DE6A6}"/>
                </a:ext>
              </a:extLst>
            </p:cNvPr>
            <p:cNvSpPr/>
            <p:nvPr/>
          </p:nvSpPr>
          <p:spPr>
            <a:xfrm>
              <a:off x="7590430" y="2785850"/>
              <a:ext cx="613012" cy="6130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FFB001A-3A09-204C-BE82-CB8181C051F8}"/>
                </a:ext>
              </a:extLst>
            </p:cNvPr>
            <p:cNvSpPr txBox="1"/>
            <p:nvPr/>
          </p:nvSpPr>
          <p:spPr>
            <a:xfrm>
              <a:off x="7577163" y="2962125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4F1666-39C3-4E71-AD33-12996BCCAF3F}"/>
              </a:ext>
            </a:extLst>
          </p:cNvPr>
          <p:cNvGrpSpPr/>
          <p:nvPr/>
        </p:nvGrpSpPr>
        <p:grpSpPr>
          <a:xfrm>
            <a:off x="16502494" y="4535632"/>
            <a:ext cx="1049883" cy="995508"/>
            <a:chOff x="10161895" y="2785850"/>
            <a:chExt cx="646496" cy="6130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CD0F41-ADD6-C44B-B0F6-E167A71B2EE9}"/>
                </a:ext>
              </a:extLst>
            </p:cNvPr>
            <p:cNvSpPr/>
            <p:nvPr/>
          </p:nvSpPr>
          <p:spPr>
            <a:xfrm>
              <a:off x="10161895" y="2785850"/>
              <a:ext cx="613012" cy="6130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B6A7516-2C7D-2F40-8CD0-D575FAFBD66D}"/>
                </a:ext>
              </a:extLst>
            </p:cNvPr>
            <p:cNvSpPr txBox="1"/>
            <p:nvPr/>
          </p:nvSpPr>
          <p:spPr>
            <a:xfrm>
              <a:off x="10170488" y="295824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E741A77-9132-440E-BCCE-859CDBDE995D}"/>
              </a:ext>
            </a:extLst>
          </p:cNvPr>
          <p:cNvGrpSpPr/>
          <p:nvPr/>
        </p:nvGrpSpPr>
        <p:grpSpPr>
          <a:xfrm>
            <a:off x="3836127" y="8302479"/>
            <a:ext cx="1035928" cy="995508"/>
            <a:chOff x="2362200" y="5105400"/>
            <a:chExt cx="637903" cy="61301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05DF28-2D4B-8A48-BB1E-7ACC5705C80A}"/>
                </a:ext>
              </a:extLst>
            </p:cNvPr>
            <p:cNvSpPr/>
            <p:nvPr/>
          </p:nvSpPr>
          <p:spPr>
            <a:xfrm>
              <a:off x="2362200" y="5105400"/>
              <a:ext cx="613012" cy="6130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53D7180-5512-334E-9C60-387389861FF6}"/>
                </a:ext>
              </a:extLst>
            </p:cNvPr>
            <p:cNvSpPr txBox="1"/>
            <p:nvPr/>
          </p:nvSpPr>
          <p:spPr>
            <a:xfrm>
              <a:off x="2362200" y="5286104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6769B0C-EAF9-49E1-9F7E-FBAC7F7136AF}"/>
              </a:ext>
            </a:extLst>
          </p:cNvPr>
          <p:cNvGrpSpPr/>
          <p:nvPr/>
        </p:nvGrpSpPr>
        <p:grpSpPr>
          <a:xfrm>
            <a:off x="8012067" y="8302483"/>
            <a:ext cx="1043950" cy="995508"/>
            <a:chOff x="4933665" y="5105400"/>
            <a:chExt cx="642843" cy="61301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3C2179-46AC-F549-B041-11AA2188A4D9}"/>
                </a:ext>
              </a:extLst>
            </p:cNvPr>
            <p:cNvSpPr/>
            <p:nvPr/>
          </p:nvSpPr>
          <p:spPr>
            <a:xfrm>
              <a:off x="4933665" y="5105400"/>
              <a:ext cx="613012" cy="6130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CB8744-10A2-284C-AF7F-D4E595801688}"/>
                </a:ext>
              </a:extLst>
            </p:cNvPr>
            <p:cNvSpPr txBox="1"/>
            <p:nvPr/>
          </p:nvSpPr>
          <p:spPr>
            <a:xfrm>
              <a:off x="4938605" y="5285411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1C4EA11-64D8-446A-AE8A-F9504798DF8A}"/>
              </a:ext>
            </a:extLst>
          </p:cNvPr>
          <p:cNvGrpSpPr/>
          <p:nvPr/>
        </p:nvGrpSpPr>
        <p:grpSpPr>
          <a:xfrm>
            <a:off x="12321419" y="8304337"/>
            <a:ext cx="1035928" cy="995508"/>
            <a:chOff x="7587269" y="5106538"/>
            <a:chExt cx="637903" cy="61301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3B7A05-3C9C-7640-BF25-CA494B588E4C}"/>
                </a:ext>
              </a:extLst>
            </p:cNvPr>
            <p:cNvSpPr/>
            <p:nvPr/>
          </p:nvSpPr>
          <p:spPr>
            <a:xfrm>
              <a:off x="7590430" y="5106538"/>
              <a:ext cx="613012" cy="6130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ABCCEC4-5B8C-A446-8682-9A296CB777B9}"/>
                </a:ext>
              </a:extLst>
            </p:cNvPr>
            <p:cNvSpPr txBox="1"/>
            <p:nvPr/>
          </p:nvSpPr>
          <p:spPr>
            <a:xfrm>
              <a:off x="7587269" y="5284297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CE95223-49A0-45AE-8E55-BE963D6ED161}"/>
              </a:ext>
            </a:extLst>
          </p:cNvPr>
          <p:cNvGrpSpPr/>
          <p:nvPr/>
        </p:nvGrpSpPr>
        <p:grpSpPr>
          <a:xfrm>
            <a:off x="16498247" y="8304330"/>
            <a:ext cx="1035928" cy="995508"/>
            <a:chOff x="10159279" y="5106538"/>
            <a:chExt cx="637903" cy="6130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A75760-A84B-9949-9F13-2BF12AC8AD51}"/>
                </a:ext>
              </a:extLst>
            </p:cNvPr>
            <p:cNvSpPr/>
            <p:nvPr/>
          </p:nvSpPr>
          <p:spPr>
            <a:xfrm>
              <a:off x="10161895" y="5106538"/>
              <a:ext cx="613012" cy="6130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solidFill>
                  <a:schemeClr val="bg2"/>
                </a:solidFill>
                <a:latin typeface="Tinkoff Sans" panose="02000506050000020004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7EF584-5F23-9446-8B2D-5A1322B14CFD}"/>
                </a:ext>
              </a:extLst>
            </p:cNvPr>
            <p:cNvSpPr txBox="1"/>
            <p:nvPr/>
          </p:nvSpPr>
          <p:spPr>
            <a:xfrm>
              <a:off x="10159279" y="5280410"/>
              <a:ext cx="637903" cy="272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74" dirty="0">
                  <a:solidFill>
                    <a:schemeClr val="bg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Текст</a:t>
              </a:r>
              <a:endParaRPr lang="en-US" sz="2274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4535D0E4-A453-0844-A721-D91520696BFA}"/>
              </a:ext>
            </a:extLst>
          </p:cNvPr>
          <p:cNvSpPr txBox="1"/>
          <p:nvPr/>
        </p:nvSpPr>
        <p:spPr>
          <a:xfrm>
            <a:off x="6214341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1887F45-7C0D-D94B-8848-3FA3E00896EB}"/>
              </a:ext>
            </a:extLst>
          </p:cNvPr>
          <p:cNvSpPr txBox="1"/>
          <p:nvPr/>
        </p:nvSpPr>
        <p:spPr>
          <a:xfrm>
            <a:off x="6214341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84BD8B-8CB3-9344-9D32-94E2115F906E}"/>
              </a:ext>
            </a:extLst>
          </p:cNvPr>
          <p:cNvSpPr txBox="1"/>
          <p:nvPr/>
        </p:nvSpPr>
        <p:spPr>
          <a:xfrm>
            <a:off x="10324890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455787-005C-7B4F-A74B-9881A811E90B}"/>
              </a:ext>
            </a:extLst>
          </p:cNvPr>
          <p:cNvSpPr txBox="1"/>
          <p:nvPr/>
        </p:nvSpPr>
        <p:spPr>
          <a:xfrm>
            <a:off x="10324890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07955C3-3CBE-8C40-A9F1-5E9EEF3927FB}"/>
              </a:ext>
            </a:extLst>
          </p:cNvPr>
          <p:cNvSpPr txBox="1"/>
          <p:nvPr/>
        </p:nvSpPr>
        <p:spPr>
          <a:xfrm>
            <a:off x="14566097" y="5648269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74CCB-22D0-2A42-A48F-38C25309BDB2}"/>
              </a:ext>
            </a:extLst>
          </p:cNvPr>
          <p:cNvSpPr txBox="1"/>
          <p:nvPr/>
        </p:nvSpPr>
        <p:spPr>
          <a:xfrm>
            <a:off x="14566097" y="6019283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432262-4488-1440-A8FC-24E793905B64}"/>
              </a:ext>
            </a:extLst>
          </p:cNvPr>
          <p:cNvSpPr txBox="1"/>
          <p:nvPr/>
        </p:nvSpPr>
        <p:spPr>
          <a:xfrm>
            <a:off x="197994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F33BC8-E3A3-A54E-ABC2-43D2A43B752F}"/>
              </a:ext>
            </a:extLst>
          </p:cNvPr>
          <p:cNvSpPr txBox="1"/>
          <p:nvPr/>
        </p:nvSpPr>
        <p:spPr>
          <a:xfrm>
            <a:off x="197994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C3FDFC-8942-0D47-A262-F93A0C6D3748}"/>
              </a:ext>
            </a:extLst>
          </p:cNvPr>
          <p:cNvSpPr txBox="1"/>
          <p:nvPr/>
        </p:nvSpPr>
        <p:spPr>
          <a:xfrm>
            <a:off x="6214341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DE48C2-92F2-AC4C-B96A-2F12F2A14B8A}"/>
              </a:ext>
            </a:extLst>
          </p:cNvPr>
          <p:cNvSpPr txBox="1"/>
          <p:nvPr/>
        </p:nvSpPr>
        <p:spPr>
          <a:xfrm>
            <a:off x="6214341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5CF100-D4DC-8C4F-A079-89BCFCF3F0D8}"/>
              </a:ext>
            </a:extLst>
          </p:cNvPr>
          <p:cNvSpPr txBox="1"/>
          <p:nvPr/>
        </p:nvSpPr>
        <p:spPr>
          <a:xfrm>
            <a:off x="10324890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61FE83-5C3A-B84F-BD02-C8774AC96E0E}"/>
              </a:ext>
            </a:extLst>
          </p:cNvPr>
          <p:cNvSpPr txBox="1"/>
          <p:nvPr/>
        </p:nvSpPr>
        <p:spPr>
          <a:xfrm>
            <a:off x="10324890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4CC5AC4-DD08-5046-921B-482506EEC73F}"/>
              </a:ext>
            </a:extLst>
          </p:cNvPr>
          <p:cNvSpPr txBox="1"/>
          <p:nvPr/>
        </p:nvSpPr>
        <p:spPr>
          <a:xfrm>
            <a:off x="14566097" y="9445233"/>
            <a:ext cx="2977242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6128EB-E897-5746-A3F5-163D5CF34AAA}"/>
              </a:ext>
            </a:extLst>
          </p:cNvPr>
          <p:cNvSpPr txBox="1"/>
          <p:nvPr/>
        </p:nvSpPr>
        <p:spPr>
          <a:xfrm>
            <a:off x="14566097" y="9816247"/>
            <a:ext cx="297724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 в компании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9790A-7561-A660-3AC4-7252B034BD6B}"/>
              </a:ext>
            </a:extLst>
          </p:cNvPr>
          <p:cNvSpPr txBox="1"/>
          <p:nvPr/>
        </p:nvSpPr>
        <p:spPr>
          <a:xfrm>
            <a:off x="3800089" y="735763"/>
            <a:ext cx="1219912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6E1B7-5E97-1852-D692-72C18628E939}"/>
              </a:ext>
            </a:extLst>
          </p:cNvPr>
          <p:cNvSpPr txBox="1"/>
          <p:nvPr/>
        </p:nvSpPr>
        <p:spPr>
          <a:xfrm>
            <a:off x="2791901" y="1296655"/>
            <a:ext cx="14215499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 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D90A74A0-1CFE-CA21-43DF-C335472CC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84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0283372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C9B7D44-FAC0-422F-B247-4E5318498A97}"/>
              </a:ext>
            </a:extLst>
          </p:cNvPr>
          <p:cNvGrpSpPr/>
          <p:nvPr/>
        </p:nvGrpSpPr>
        <p:grpSpPr>
          <a:xfrm>
            <a:off x="8283291" y="2126643"/>
            <a:ext cx="337834" cy="7666192"/>
            <a:chOff x="5100672" y="1302454"/>
            <a:chExt cx="208031" cy="472068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097593-4D14-4A0C-83F8-DDF5ECD36879}"/>
                </a:ext>
              </a:extLst>
            </p:cNvPr>
            <p:cNvCxnSpPr>
              <a:cxnSpLocks/>
            </p:cNvCxnSpPr>
            <p:nvPr/>
          </p:nvCxnSpPr>
          <p:spPr>
            <a:xfrm>
              <a:off x="5100672" y="1302454"/>
              <a:ext cx="0" cy="49158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607C5B7-834B-48A1-B3BD-CD8EDE5C6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3476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AC92CD2-947A-4F1F-B491-6E0062E966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792BE54A-C650-42D6-8D21-0F0D55B0C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336F16E-A101-4E0B-B493-3D379CDDB9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691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EDBB1EF-ED5A-4B9B-AA29-2D6EA8C24E3D}"/>
              </a:ext>
            </a:extLst>
          </p:cNvPr>
          <p:cNvCxnSpPr>
            <a:cxnSpLocks/>
          </p:cNvCxnSpPr>
          <p:nvPr/>
        </p:nvCxnSpPr>
        <p:spPr>
          <a:xfrm flipH="1">
            <a:off x="2826271" y="2491841"/>
            <a:ext cx="10914018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538DBC5-9E06-442E-BB46-3B8207A46C19}"/>
              </a:ext>
            </a:extLst>
          </p:cNvPr>
          <p:cNvGrpSpPr/>
          <p:nvPr/>
        </p:nvGrpSpPr>
        <p:grpSpPr>
          <a:xfrm>
            <a:off x="2821756" y="2497264"/>
            <a:ext cx="321563" cy="7295569"/>
            <a:chOff x="1737573" y="1530675"/>
            <a:chExt cx="198012" cy="449246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51578D-9B55-4AED-8403-017E0BD92F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1530675"/>
              <a:ext cx="0" cy="2633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318BAB7-A544-4D3B-80BE-956E04596A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40358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71E8F7A-3C22-4562-8ABB-B14DD113BB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0120D7A-2D72-4933-BF7C-5EC19AE0F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48CDF4B-D418-4A88-B8B7-237C8D393F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7573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6FB218C-B087-4689-9D99-09F04DF4F4E8}"/>
              </a:ext>
            </a:extLst>
          </p:cNvPr>
          <p:cNvGrpSpPr/>
          <p:nvPr/>
        </p:nvGrpSpPr>
        <p:grpSpPr>
          <a:xfrm>
            <a:off x="13735774" y="2491840"/>
            <a:ext cx="321563" cy="7300992"/>
            <a:chOff x="8458200" y="1527337"/>
            <a:chExt cx="198012" cy="449580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51A11E4-E805-4C2D-8C28-4819B73C1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1527337"/>
              <a:ext cx="0" cy="26670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2CCC6B0-7228-4F4E-B7AB-33CA107F7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0985" y="2787975"/>
              <a:ext cx="0" cy="323516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713DF8B-D723-41C0-8FAF-5E3300C48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35466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46D36C6-6C1E-4438-8A9F-0D91405C5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48039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0C60F20-5B91-4BCE-BA2A-DA3245FA4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6023137"/>
              <a:ext cx="19801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A0B47B-DC6E-43EF-8416-7432B86D9D73}"/>
              </a:ext>
            </a:extLst>
          </p:cNvPr>
          <p:cNvGrpSpPr/>
          <p:nvPr/>
        </p:nvGrpSpPr>
        <p:grpSpPr>
          <a:xfrm>
            <a:off x="12772903" y="2759779"/>
            <a:ext cx="4749313" cy="1928197"/>
            <a:chOff x="7865282" y="1692328"/>
            <a:chExt cx="2924529" cy="1187344"/>
          </a:xfrm>
        </p:grpSpPr>
        <p:sp>
          <p:nvSpPr>
            <p:cNvPr id="74" name="Rounded Rectangle 81">
              <a:extLst>
                <a:ext uri="{FF2B5EF4-FFF2-40B4-BE49-F238E27FC236}">
                  <a16:creationId xmlns:a16="http://schemas.microsoft.com/office/drawing/2014/main" id="{E856B393-7063-41E6-B378-09B6FAF47A52}"/>
                </a:ext>
              </a:extLst>
            </p:cNvPr>
            <p:cNvSpPr/>
            <p:nvPr/>
          </p:nvSpPr>
          <p:spPr>
            <a:xfrm>
              <a:off x="8458200" y="1828800"/>
              <a:ext cx="2331611" cy="9144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8800A31-4CA0-4E9B-B76B-E990450AD583}"/>
                </a:ext>
              </a:extLst>
            </p:cNvPr>
            <p:cNvSpPr/>
            <p:nvPr/>
          </p:nvSpPr>
          <p:spPr>
            <a:xfrm>
              <a:off x="7865282" y="1692328"/>
              <a:ext cx="1187344" cy="11873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BC8C8A-D2C3-4E00-8BB6-3D31D6502A93}"/>
              </a:ext>
            </a:extLst>
          </p:cNvPr>
          <p:cNvGrpSpPr/>
          <p:nvPr/>
        </p:nvGrpSpPr>
        <p:grpSpPr>
          <a:xfrm>
            <a:off x="7330114" y="2759779"/>
            <a:ext cx="4749313" cy="1928197"/>
            <a:chOff x="4513725" y="1692328"/>
            <a:chExt cx="2924529" cy="1187344"/>
          </a:xfrm>
          <a:effectLst/>
        </p:grpSpPr>
        <p:sp>
          <p:nvSpPr>
            <p:cNvPr id="76" name="Rounded Rectangle 77">
              <a:extLst>
                <a:ext uri="{FF2B5EF4-FFF2-40B4-BE49-F238E27FC236}">
                  <a16:creationId xmlns:a16="http://schemas.microsoft.com/office/drawing/2014/main" id="{3219CFE4-657A-48C1-B770-F0C407379846}"/>
                </a:ext>
              </a:extLst>
            </p:cNvPr>
            <p:cNvSpPr/>
            <p:nvPr/>
          </p:nvSpPr>
          <p:spPr>
            <a:xfrm>
              <a:off x="5106643" y="1828800"/>
              <a:ext cx="2331611" cy="9144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9ADD7D6-59FC-4EA6-870F-CE94029DC364}"/>
                </a:ext>
              </a:extLst>
            </p:cNvPr>
            <p:cNvSpPr/>
            <p:nvPr/>
          </p:nvSpPr>
          <p:spPr>
            <a:xfrm>
              <a:off x="4513725" y="1692328"/>
              <a:ext cx="1187344" cy="11873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E296E61-1CA5-4BEE-A87F-E1DBC88D552E}"/>
              </a:ext>
            </a:extLst>
          </p:cNvPr>
          <p:cNvGrpSpPr/>
          <p:nvPr/>
        </p:nvGrpSpPr>
        <p:grpSpPr>
          <a:xfrm>
            <a:off x="1870899" y="2765198"/>
            <a:ext cx="4726161" cy="1928197"/>
            <a:chOff x="1152054" y="1695665"/>
            <a:chExt cx="2910273" cy="1187344"/>
          </a:xfrm>
        </p:grpSpPr>
        <p:sp>
          <p:nvSpPr>
            <p:cNvPr id="78" name="Rounded Rectangle 75">
              <a:extLst>
                <a:ext uri="{FF2B5EF4-FFF2-40B4-BE49-F238E27FC236}">
                  <a16:creationId xmlns:a16="http://schemas.microsoft.com/office/drawing/2014/main" id="{6B17D4C0-62A9-4F13-B921-F858CDEF4092}"/>
                </a:ext>
              </a:extLst>
            </p:cNvPr>
            <p:cNvSpPr/>
            <p:nvPr/>
          </p:nvSpPr>
          <p:spPr>
            <a:xfrm>
              <a:off x="1730716" y="1832137"/>
              <a:ext cx="2331611" cy="9144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DDD441-6B12-41FB-ADC7-3E6A93F68B45}"/>
                </a:ext>
              </a:extLst>
            </p:cNvPr>
            <p:cNvSpPr/>
            <p:nvPr/>
          </p:nvSpPr>
          <p:spPr>
            <a:xfrm>
              <a:off x="1152054" y="1695665"/>
              <a:ext cx="1187344" cy="118734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836C5B2-F29E-414D-A3E8-DDFDA2819212}"/>
              </a:ext>
            </a:extLst>
          </p:cNvPr>
          <p:cNvGrpSpPr/>
          <p:nvPr/>
        </p:nvGrpSpPr>
        <p:grpSpPr>
          <a:xfrm>
            <a:off x="7335462" y="352159"/>
            <a:ext cx="4725063" cy="1928197"/>
            <a:chOff x="4517019" y="209765"/>
            <a:chExt cx="2909596" cy="1187344"/>
          </a:xfrm>
        </p:grpSpPr>
        <p:sp>
          <p:nvSpPr>
            <p:cNvPr id="80" name="Rounded Rectangle 74">
              <a:extLst>
                <a:ext uri="{FF2B5EF4-FFF2-40B4-BE49-F238E27FC236}">
                  <a16:creationId xmlns:a16="http://schemas.microsoft.com/office/drawing/2014/main" id="{E9465302-2684-475B-AF9F-A611BEA50DD7}"/>
                </a:ext>
              </a:extLst>
            </p:cNvPr>
            <p:cNvSpPr/>
            <p:nvPr/>
          </p:nvSpPr>
          <p:spPr>
            <a:xfrm>
              <a:off x="5095004" y="346237"/>
              <a:ext cx="2331611" cy="914400"/>
            </a:xfrm>
            <a:prstGeom prst="roundRect">
              <a:avLst/>
            </a:prstGeom>
            <a:solidFill>
              <a:srgbClr val="FFDD2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2B8EAB-2008-4237-850A-3889370FAB7C}"/>
                </a:ext>
              </a:extLst>
            </p:cNvPr>
            <p:cNvSpPr/>
            <p:nvPr/>
          </p:nvSpPr>
          <p:spPr>
            <a:xfrm>
              <a:off x="4517019" y="209765"/>
              <a:ext cx="1187344" cy="11873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876300" dist="279400" dir="5400000" sx="99000" sy="99000" algn="t" rotWithShape="0">
                <a:srgbClr val="221B43">
                  <a:alpha val="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3DB7AD-6B9A-F74E-A9ED-70F63C39DB9D}"/>
              </a:ext>
            </a:extLst>
          </p:cNvPr>
          <p:cNvSpPr txBox="1"/>
          <p:nvPr/>
        </p:nvSpPr>
        <p:spPr>
          <a:xfrm>
            <a:off x="9379910" y="882257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2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2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C97F0-57EF-8F42-9E41-D6122058354D}"/>
              </a:ext>
            </a:extLst>
          </p:cNvPr>
          <p:cNvSpPr txBox="1"/>
          <p:nvPr/>
        </p:nvSpPr>
        <p:spPr>
          <a:xfrm>
            <a:off x="9379910" y="1248964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E5D4DB-0DED-5F46-9DCE-9C19F9755503}"/>
              </a:ext>
            </a:extLst>
          </p:cNvPr>
          <p:cNvSpPr txBox="1"/>
          <p:nvPr/>
        </p:nvSpPr>
        <p:spPr>
          <a:xfrm>
            <a:off x="9323083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912A4A-0406-734B-80B9-AF74592388DD}"/>
              </a:ext>
            </a:extLst>
          </p:cNvPr>
          <p:cNvSpPr txBox="1"/>
          <p:nvPr/>
        </p:nvSpPr>
        <p:spPr>
          <a:xfrm>
            <a:off x="9323083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568F1-B95E-2F45-B896-0EF89E64F2E5}"/>
              </a:ext>
            </a:extLst>
          </p:cNvPr>
          <p:cNvSpPr txBox="1"/>
          <p:nvPr/>
        </p:nvSpPr>
        <p:spPr>
          <a:xfrm>
            <a:off x="14725739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34E1FD-50C5-4743-9DE9-5B2120AB327C}"/>
              </a:ext>
            </a:extLst>
          </p:cNvPr>
          <p:cNvSpPr txBox="1"/>
          <p:nvPr/>
        </p:nvSpPr>
        <p:spPr>
          <a:xfrm>
            <a:off x="14725739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C54142-47CF-8047-B21D-C98220E5656E}"/>
              </a:ext>
            </a:extLst>
          </p:cNvPr>
          <p:cNvSpPr txBox="1"/>
          <p:nvPr/>
        </p:nvSpPr>
        <p:spPr>
          <a:xfrm>
            <a:off x="3866076" y="3282623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bg1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bg1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D9B6B1-F575-5845-A811-44E98EEA70C6}"/>
              </a:ext>
            </a:extLst>
          </p:cNvPr>
          <p:cNvSpPr txBox="1"/>
          <p:nvPr/>
        </p:nvSpPr>
        <p:spPr>
          <a:xfrm>
            <a:off x="3866076" y="3649330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F31A7-976B-F640-8C63-0A9AEDE1F4C3}"/>
              </a:ext>
            </a:extLst>
          </p:cNvPr>
          <p:cNvSpPr txBox="1"/>
          <p:nvPr/>
        </p:nvSpPr>
        <p:spPr>
          <a:xfrm>
            <a:off x="4874262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70F6E-9BB3-9049-8842-C81A03E68596}"/>
              </a:ext>
            </a:extLst>
          </p:cNvPr>
          <p:cNvSpPr txBox="1"/>
          <p:nvPr/>
        </p:nvSpPr>
        <p:spPr>
          <a:xfrm>
            <a:off x="4874262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264B5DB9-2A69-C649-9188-4859D28092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48494B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BEDA323-A135-AF46-8131-6E9DF5FC38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48494B"/>
          </a:solidFill>
        </p:spPr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B0FFC72B-E949-B94B-B70B-D71F283CA3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rgbClr val="48494B"/>
          </a:solidFill>
        </p:spPr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137A72F-B0D6-4E45-B25E-109B5747C7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rgbClr val="48494B"/>
          </a:solidFill>
        </p:spPr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B52F595A-1300-C646-8B8F-B955701CD5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rgbClr val="48494B"/>
          </a:solidFill>
        </p:spPr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04E0577C-84BB-CF43-B11D-72E7EA8E39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rgbClr val="48494B"/>
          </a:solidFill>
        </p:spPr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F13D42C7-8F52-A04D-9221-033F06415AE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rgbClr val="48494B"/>
          </a:solidFill>
        </p:spPr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19FCF0BA-E6A2-0B43-B851-73ABD0D1F17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solidFill>
            <a:srgbClr val="48494B"/>
          </a:solidFill>
        </p:spPr>
      </p:sp>
      <p:sp>
        <p:nvSpPr>
          <p:cNvPr id="26" name="Рисунок 25">
            <a:extLst>
              <a:ext uri="{FF2B5EF4-FFF2-40B4-BE49-F238E27FC236}">
                <a16:creationId xmlns:a16="http://schemas.microsoft.com/office/drawing/2014/main" id="{A69847CF-2208-1C4B-9691-6D66E3FC94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solidFill>
            <a:srgbClr val="48494B"/>
          </a:solidFill>
        </p:spPr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AA100477-F3EB-A243-AAF4-945941649DA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solidFill>
            <a:srgbClr val="48494B"/>
          </a:solidFill>
        </p:spPr>
      </p:sp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F1C5FA1E-E8F3-C94C-9219-01A67CBA89F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solidFill>
            <a:srgbClr val="48494B"/>
          </a:solidFill>
        </p:spPr>
      </p:sp>
      <p:sp>
        <p:nvSpPr>
          <p:cNvPr id="29" name="Рисунок 28">
            <a:extLst>
              <a:ext uri="{FF2B5EF4-FFF2-40B4-BE49-F238E27FC236}">
                <a16:creationId xmlns:a16="http://schemas.microsoft.com/office/drawing/2014/main" id="{9FBF16D8-313C-0242-A634-A11508C229C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solidFill>
            <a:srgbClr val="48494B"/>
          </a:solidFill>
        </p:spPr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0EFE029B-147E-3D4A-8E91-0026C6B29A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solidFill>
            <a:srgbClr val="48494B"/>
          </a:solidFill>
        </p:spPr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970C0DA-A1E3-B245-B831-D6F139A2BBDD}"/>
              </a:ext>
            </a:extLst>
          </p:cNvPr>
          <p:cNvSpPr txBox="1"/>
          <p:nvPr/>
        </p:nvSpPr>
        <p:spPr>
          <a:xfrm>
            <a:off x="4874262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74EBA97-A901-484F-B4D5-707AD1B06584}"/>
              </a:ext>
            </a:extLst>
          </p:cNvPr>
          <p:cNvSpPr txBox="1"/>
          <p:nvPr/>
        </p:nvSpPr>
        <p:spPr>
          <a:xfrm>
            <a:off x="4874262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5D6814A-FA0D-734E-91A8-7789887E2FA2}"/>
              </a:ext>
            </a:extLst>
          </p:cNvPr>
          <p:cNvSpPr txBox="1"/>
          <p:nvPr/>
        </p:nvSpPr>
        <p:spPr>
          <a:xfrm>
            <a:off x="4874262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3CDCCBB-595D-4540-A381-7F340905B339}"/>
              </a:ext>
            </a:extLst>
          </p:cNvPr>
          <p:cNvSpPr txBox="1"/>
          <p:nvPr/>
        </p:nvSpPr>
        <p:spPr>
          <a:xfrm>
            <a:off x="4874262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D393FD9-84B2-924A-ABC8-779C6FF3FEA9}"/>
              </a:ext>
            </a:extLst>
          </p:cNvPr>
          <p:cNvSpPr txBox="1"/>
          <p:nvPr/>
        </p:nvSpPr>
        <p:spPr>
          <a:xfrm>
            <a:off x="10432017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3817D2D-D5D5-C949-84CF-256A5750A825}"/>
              </a:ext>
            </a:extLst>
          </p:cNvPr>
          <p:cNvSpPr txBox="1"/>
          <p:nvPr/>
        </p:nvSpPr>
        <p:spPr>
          <a:xfrm>
            <a:off x="10432017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CBEA6-AB47-2D46-92F6-D40EB15C446D}"/>
              </a:ext>
            </a:extLst>
          </p:cNvPr>
          <p:cNvSpPr txBox="1"/>
          <p:nvPr/>
        </p:nvSpPr>
        <p:spPr>
          <a:xfrm>
            <a:off x="10432017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538027C-8848-7648-BBEC-A61A03644111}"/>
              </a:ext>
            </a:extLst>
          </p:cNvPr>
          <p:cNvSpPr txBox="1"/>
          <p:nvPr/>
        </p:nvSpPr>
        <p:spPr>
          <a:xfrm>
            <a:off x="10432017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C44A21B-6409-DB4C-BD65-1E19FC01F625}"/>
              </a:ext>
            </a:extLst>
          </p:cNvPr>
          <p:cNvSpPr txBox="1"/>
          <p:nvPr/>
        </p:nvSpPr>
        <p:spPr>
          <a:xfrm>
            <a:off x="10432017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1F3A264-6322-9E44-BB13-4E9D71A5C772}"/>
              </a:ext>
            </a:extLst>
          </p:cNvPr>
          <p:cNvSpPr txBox="1"/>
          <p:nvPr/>
        </p:nvSpPr>
        <p:spPr>
          <a:xfrm>
            <a:off x="10432017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FC8F9D8-3DD5-244D-89A7-3D2DE8F0A09B}"/>
              </a:ext>
            </a:extLst>
          </p:cNvPr>
          <p:cNvSpPr txBox="1"/>
          <p:nvPr/>
        </p:nvSpPr>
        <p:spPr>
          <a:xfrm>
            <a:off x="15852868" y="5339852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8086051-8B08-C447-BA98-BAD2B822A4D2}"/>
              </a:ext>
            </a:extLst>
          </p:cNvPr>
          <p:cNvSpPr txBox="1"/>
          <p:nvPr/>
        </p:nvSpPr>
        <p:spPr>
          <a:xfrm>
            <a:off x="15852868" y="5706559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8F15FC4-5D0C-CE41-81A8-00CCC6599361}"/>
              </a:ext>
            </a:extLst>
          </p:cNvPr>
          <p:cNvSpPr txBox="1"/>
          <p:nvPr/>
        </p:nvSpPr>
        <p:spPr>
          <a:xfrm>
            <a:off x="15852868" y="7365785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D0BB02A-8F1F-BA48-BA1E-0CB9190F0C3E}"/>
              </a:ext>
            </a:extLst>
          </p:cNvPr>
          <p:cNvSpPr txBox="1"/>
          <p:nvPr/>
        </p:nvSpPr>
        <p:spPr>
          <a:xfrm>
            <a:off x="15852868" y="7732492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AE9D47B-707E-2743-BA9D-C49B05F2FA8E}"/>
              </a:ext>
            </a:extLst>
          </p:cNvPr>
          <p:cNvSpPr txBox="1"/>
          <p:nvPr/>
        </p:nvSpPr>
        <p:spPr>
          <a:xfrm>
            <a:off x="15852868" y="9356101"/>
            <a:ext cx="2373063" cy="47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ru-RU" sz="2100" dirty="0">
                <a:solidFill>
                  <a:schemeClr val="tx1">
                    <a:lumMod val="85000"/>
                    <a:lumOff val="15000"/>
                  </a:schemeClr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Имя Сотрудника</a:t>
            </a:r>
            <a:endParaRPr lang="en-US" sz="2100" dirty="0">
              <a:solidFill>
                <a:schemeClr val="tx1">
                  <a:lumMod val="85000"/>
                  <a:lumOff val="15000"/>
                </a:schemeClr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3916955-1A9E-6943-A10D-9CEFA5BE0201}"/>
              </a:ext>
            </a:extLst>
          </p:cNvPr>
          <p:cNvSpPr txBox="1"/>
          <p:nvPr/>
        </p:nvSpPr>
        <p:spPr>
          <a:xfrm>
            <a:off x="15852868" y="9722808"/>
            <a:ext cx="2729751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Должность</a:t>
            </a:r>
            <a:endParaRPr lang="en-US" sz="1949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6CE5F1B-098F-1F68-4A79-15B179C10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85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58848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5358B4F-8D9D-B451-0908-B7E838C842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33333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AC9161CA-47FF-B2F6-18AC-6769B95A27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333333"/>
          </a:solidFill>
        </p:spPr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172E2EAB-3F35-943D-349A-8E0374D9C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z="1600" smtClean="0"/>
              <a:pPr/>
              <a:t>86</a:t>
            </a:fld>
            <a:endParaRPr lang="ru-RU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0CFCC7-00BA-B04D-ABA3-DE59CC49D97B}"/>
              </a:ext>
            </a:extLst>
          </p:cNvPr>
          <p:cNvSpPr txBox="1"/>
          <p:nvPr/>
        </p:nvSpPr>
        <p:spPr>
          <a:xfrm>
            <a:off x="1672342" y="2993324"/>
            <a:ext cx="655851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653F0-DA6C-9B40-A498-09714121A1EE}"/>
              </a:ext>
            </a:extLst>
          </p:cNvPr>
          <p:cNvSpPr txBox="1"/>
          <p:nvPr/>
        </p:nvSpPr>
        <p:spPr>
          <a:xfrm>
            <a:off x="16235436" y="2711422"/>
            <a:ext cx="90937" cy="4544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4997" tIns="44997" rIns="44997" bIns="44997" numCol="1" spcCol="38100" rtlCol="0" anchor="t">
            <a:spAutoFit/>
          </a:bodyPr>
          <a:lstStyle/>
          <a:p>
            <a:endParaRPr lang="ru-RU" sz="236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6DEC6-D2B8-8108-5A37-084C08B4D6C2}"/>
              </a:ext>
            </a:extLst>
          </p:cNvPr>
          <p:cNvSpPr txBox="1"/>
          <p:nvPr/>
        </p:nvSpPr>
        <p:spPr>
          <a:xfrm>
            <a:off x="1672342" y="5891298"/>
            <a:ext cx="6666985" cy="331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Там </a:t>
            </a:r>
            <a:r>
              <a:rPr lang="ru-RU" sz="2400" dirty="0" err="1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амного</a:t>
            </a: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лучше  зарплатный проект и валютный контроль. Поэтому пусть компания  работает с 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65022E-E7FE-A438-C2C8-4153DF927D38}"/>
              </a:ext>
            </a:extLst>
          </p:cNvPr>
          <p:cNvSpPr txBox="1"/>
          <p:nvPr/>
        </p:nvSpPr>
        <p:spPr>
          <a:xfrm>
            <a:off x="1672342" y="3812380"/>
            <a:ext cx="8106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6000" b="1" dirty="0">
                <a:solidFill>
                  <a:schemeClr val="accent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314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12D6A0F7-A434-B20C-18B1-B46BEFE1BC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33333"/>
          </a:solidFill>
        </p:spPr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47D0969E-D5A3-5959-89D2-1A62843253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solidFill>
            <a:srgbClr val="333333"/>
          </a:solidFill>
        </p:spPr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9D749032-83CB-CA38-4512-0C137CDCC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z="1600" smtClean="0"/>
              <a:pPr/>
              <a:t>87</a:t>
            </a:fld>
            <a:endParaRPr lang="ru-RU" sz="1600" dirty="0"/>
          </a:p>
        </p:txBody>
      </p:sp>
      <p:sp>
        <p:nvSpPr>
          <p:cNvPr id="10" name="Rectangle: Rounded Corners 5">
            <a:extLst>
              <a:ext uri="{FF2B5EF4-FFF2-40B4-BE49-F238E27FC236}">
                <a16:creationId xmlns:a16="http://schemas.microsoft.com/office/drawing/2014/main" id="{EB6BA691-5A90-3146-9954-7A7AFE0EF476}"/>
              </a:ext>
            </a:extLst>
          </p:cNvPr>
          <p:cNvSpPr/>
          <p:nvPr/>
        </p:nvSpPr>
        <p:spPr>
          <a:xfrm>
            <a:off x="10744192" y="8114105"/>
            <a:ext cx="6702523" cy="1639652"/>
          </a:xfrm>
          <a:prstGeom prst="roundRect">
            <a:avLst>
              <a:gd name="adj" fmla="val 9455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0147E2-3FF2-6D4D-8430-E57D9050A651}"/>
              </a:ext>
            </a:extLst>
          </p:cNvPr>
          <p:cNvSpPr txBox="1"/>
          <p:nvPr/>
        </p:nvSpPr>
        <p:spPr>
          <a:xfrm>
            <a:off x="12282986" y="8396143"/>
            <a:ext cx="4909051" cy="97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ru-RU" sz="2274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</a:t>
            </a:r>
            <a:endParaRPr lang="en-US" sz="2274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3E067C7A-D832-F441-88F4-DF606981ACF8}"/>
              </a:ext>
            </a:extLst>
          </p:cNvPr>
          <p:cNvSpPr/>
          <p:nvPr/>
        </p:nvSpPr>
        <p:spPr>
          <a:xfrm>
            <a:off x="9518247" y="5295854"/>
            <a:ext cx="6310143" cy="2364274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>
            <a:outerShdw blurRad="838200" dist="381000" dir="5400000" sx="95000" sy="95000" algn="t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025049B4-52E8-8A4D-BA86-503D11CE4576}"/>
              </a:ext>
            </a:extLst>
          </p:cNvPr>
          <p:cNvGrpSpPr/>
          <p:nvPr/>
        </p:nvGrpSpPr>
        <p:grpSpPr>
          <a:xfrm>
            <a:off x="10052418" y="5563356"/>
            <a:ext cx="5341896" cy="1621659"/>
            <a:chOff x="5546876" y="3418706"/>
            <a:chExt cx="3289429" cy="99858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654FD0-5F85-8E47-A193-9F03287DBB1C}"/>
                </a:ext>
              </a:extLst>
            </p:cNvPr>
            <p:cNvSpPr txBox="1"/>
            <p:nvPr/>
          </p:nvSpPr>
          <p:spPr>
            <a:xfrm>
              <a:off x="5546877" y="3829375"/>
              <a:ext cx="3289428" cy="58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1949" dirty="0">
                  <a:solidFill>
                    <a:schemeClr val="bg2"/>
                  </a:solidFill>
                  <a:latin typeface="Tinkoff Sans" panose="02000506050000020004" pitchFamily="2" charset="0"/>
                  <a:cs typeface="Arial" panose="020B0604020202020204" pitchFamily="34" charset="0"/>
                </a:rPr>
                <a:t>Зеленый банк дает кредит на большую сумму, отлично. Пусть  бизнес держит там часть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518DE0-B688-4D4E-BB84-EB2D8D228B28}"/>
                </a:ext>
              </a:extLst>
            </p:cNvPr>
            <p:cNvSpPr txBox="1"/>
            <p:nvPr/>
          </p:nvSpPr>
          <p:spPr>
            <a:xfrm>
              <a:off x="5546876" y="3418706"/>
              <a:ext cx="3027926" cy="353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ru-RU" sz="2274" dirty="0">
                  <a:solidFill>
                    <a:schemeClr val="bg2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Подзаголовок</a:t>
              </a:r>
              <a:endParaRPr lang="en-US" sz="2274" dirty="0">
                <a:solidFill>
                  <a:schemeClr val="bg2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object 5">
            <a:extLst>
              <a:ext uri="{FF2B5EF4-FFF2-40B4-BE49-F238E27FC236}">
                <a16:creationId xmlns:a16="http://schemas.microsoft.com/office/drawing/2014/main" id="{867292A4-7109-0B4B-9E9D-5676D653A63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9114" y="8453787"/>
            <a:ext cx="637772" cy="6487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AA20B4-3731-1948-967F-3D9C0F4500BA}"/>
              </a:ext>
            </a:extLst>
          </p:cNvPr>
          <p:cNvSpPr txBox="1"/>
          <p:nvPr/>
        </p:nvSpPr>
        <p:spPr>
          <a:xfrm>
            <a:off x="1672342" y="5891298"/>
            <a:ext cx="6666985" cy="3319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Там намного лучше  зарплатный проект и валютный контроль. Поэтому пусть компания  работает с нами по этим направлениям.</a:t>
            </a:r>
          </a:p>
          <a:p>
            <a:pPr>
              <a:lnSpc>
                <a:spcPts val="4000"/>
              </a:lnSpc>
            </a:pP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7A2C05-A653-0142-8293-3D4C8329F317}"/>
              </a:ext>
            </a:extLst>
          </p:cNvPr>
          <p:cNvSpPr txBox="1"/>
          <p:nvPr/>
        </p:nvSpPr>
        <p:spPr>
          <a:xfrm>
            <a:off x="1672342" y="2993324"/>
            <a:ext cx="655851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88E76-9252-B1D1-F9CC-B98238D75064}"/>
              </a:ext>
            </a:extLst>
          </p:cNvPr>
          <p:cNvSpPr txBox="1"/>
          <p:nvPr/>
        </p:nvSpPr>
        <p:spPr>
          <a:xfrm>
            <a:off x="1672342" y="3812380"/>
            <a:ext cx="8106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6000" b="1" dirty="0">
                <a:solidFill>
                  <a:schemeClr val="accent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851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FB155C25-DF55-F844-B0C9-38C625E2C969}"/>
              </a:ext>
            </a:extLst>
          </p:cNvPr>
          <p:cNvSpPr txBox="1"/>
          <p:nvPr/>
        </p:nvSpPr>
        <p:spPr>
          <a:xfrm>
            <a:off x="11499994" y="8249292"/>
            <a:ext cx="6254312" cy="12421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5FD13F9-B7EE-7530-402F-8586FFF190E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rgbClr val="333333"/>
          </a:solidFill>
        </p:spPr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907A62F-B234-C42A-5B85-7AABF9AB56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33333"/>
          </a:solidFill>
        </p:spPr>
      </p:sp>
      <p:sp>
        <p:nvSpPr>
          <p:cNvPr id="6" name="Номер слайда 1">
            <a:extLst>
              <a:ext uri="{FF2B5EF4-FFF2-40B4-BE49-F238E27FC236}">
                <a16:creationId xmlns:a16="http://schemas.microsoft.com/office/drawing/2014/main" id="{A8981655-7640-E717-3D4C-3F4E747A1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z="1600" smtClean="0"/>
              <a:pPr/>
              <a:t>88</a:t>
            </a:fld>
            <a:endParaRPr lang="ru-RU" sz="1600" dirty="0"/>
          </a:p>
        </p:txBody>
      </p:sp>
      <p:sp>
        <p:nvSpPr>
          <p:cNvPr id="78" name="Rectangle: Rounded Corners 5">
            <a:extLst>
              <a:ext uri="{FF2B5EF4-FFF2-40B4-BE49-F238E27FC236}">
                <a16:creationId xmlns:a16="http://schemas.microsoft.com/office/drawing/2014/main" id="{AA02F1A1-925A-45E2-A234-FCAFF6D07373}"/>
              </a:ext>
            </a:extLst>
          </p:cNvPr>
          <p:cNvSpPr/>
          <p:nvPr/>
        </p:nvSpPr>
        <p:spPr>
          <a:xfrm>
            <a:off x="7516063" y="6034852"/>
            <a:ext cx="3354404" cy="3073016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7884458-BBB0-4C82-9085-5153DA495E29}"/>
              </a:ext>
            </a:extLst>
          </p:cNvPr>
          <p:cNvSpPr txBox="1"/>
          <p:nvPr/>
        </p:nvSpPr>
        <p:spPr>
          <a:xfrm>
            <a:off x="7770909" y="6865770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latin typeface="TINKOFFSANS-MEDIUM" panose="02000506050000020004" pitchFamily="2" charset="0"/>
                <a:cs typeface="Arial" panose="020B0604020202020204" pitchFamily="34" charset="0"/>
              </a:rPr>
              <a:t>2.8k</a:t>
            </a:r>
            <a:endParaRPr lang="en-US" sz="5197" dirty="0">
              <a:solidFill>
                <a:srgbClr val="03D990"/>
              </a:solidFill>
              <a:latin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85B212B-7447-496B-BE1F-576327103251}"/>
              </a:ext>
            </a:extLst>
          </p:cNvPr>
          <p:cNvSpPr txBox="1"/>
          <p:nvPr/>
        </p:nvSpPr>
        <p:spPr>
          <a:xfrm>
            <a:off x="7770909" y="778437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91" name="Rectangle: Rounded Corners 5">
            <a:extLst>
              <a:ext uri="{FF2B5EF4-FFF2-40B4-BE49-F238E27FC236}">
                <a16:creationId xmlns:a16="http://schemas.microsoft.com/office/drawing/2014/main" id="{B9D2F71E-56ED-4E60-9C35-B1E531CA0031}"/>
              </a:ext>
            </a:extLst>
          </p:cNvPr>
          <p:cNvSpPr/>
          <p:nvPr/>
        </p:nvSpPr>
        <p:spPr>
          <a:xfrm>
            <a:off x="10219019" y="4582708"/>
            <a:ext cx="3354404" cy="3073016"/>
          </a:xfrm>
          <a:prstGeom prst="roundRect">
            <a:avLst>
              <a:gd name="adj" fmla="val 9455"/>
            </a:avLst>
          </a:prstGeom>
          <a:solidFill>
            <a:srgbClr val="333333">
              <a:alpha val="9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151798B-5B7B-4AD2-8850-D8B32403A09F}"/>
              </a:ext>
            </a:extLst>
          </p:cNvPr>
          <p:cNvSpPr txBox="1"/>
          <p:nvPr/>
        </p:nvSpPr>
        <p:spPr>
          <a:xfrm>
            <a:off x="10473865" y="5918751"/>
            <a:ext cx="2844735" cy="89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dirty="0">
                <a:solidFill>
                  <a:schemeClr val="accent6"/>
                </a:solidFill>
                <a:latin typeface="TINKOFFSANS-MEDIUM" panose="02000506050000020004" pitchFamily="2" charset="0"/>
                <a:cs typeface="Arial" panose="020B0604020202020204" pitchFamily="34" charset="0"/>
              </a:rPr>
              <a:t>300+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46623C8-1B50-451A-AB02-EB98562C63D5}"/>
              </a:ext>
            </a:extLst>
          </p:cNvPr>
          <p:cNvSpPr txBox="1"/>
          <p:nvPr/>
        </p:nvSpPr>
        <p:spPr>
          <a:xfrm>
            <a:off x="10473865" y="6750824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accent6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accent6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25" name="object 5">
            <a:extLst>
              <a:ext uri="{FF2B5EF4-FFF2-40B4-BE49-F238E27FC236}">
                <a16:creationId xmlns:a16="http://schemas.microsoft.com/office/drawing/2014/main" id="{33757227-21A0-3F40-99FF-39D2CBD7097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77346" y="5078908"/>
            <a:ext cx="637772" cy="64877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732B35-A9B9-4A45-8B78-1EBDE9C8FC93}"/>
              </a:ext>
            </a:extLst>
          </p:cNvPr>
          <p:cNvSpPr txBox="1"/>
          <p:nvPr/>
        </p:nvSpPr>
        <p:spPr>
          <a:xfrm>
            <a:off x="1732439" y="1548572"/>
            <a:ext cx="655851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41ABB-EDD6-83B5-E940-1AE30A235D90}"/>
              </a:ext>
            </a:extLst>
          </p:cNvPr>
          <p:cNvSpPr txBox="1"/>
          <p:nvPr/>
        </p:nvSpPr>
        <p:spPr>
          <a:xfrm>
            <a:off x="1714872" y="2302556"/>
            <a:ext cx="8106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6000" b="1" dirty="0">
                <a:solidFill>
                  <a:schemeClr val="accent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3892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2469D027-6F13-D006-C6E2-2297427499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solidFill>
            <a:srgbClr val="333333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EB306D39-E204-DC8C-FF23-3062A7E34D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33333"/>
          </a:solidFill>
        </p:spPr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87FFC604-5FDE-1F0B-2A1B-B964127B8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z="1600" smtClean="0"/>
              <a:pPr/>
              <a:t>89</a:t>
            </a:fld>
            <a:endParaRPr lang="ru-RU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78968-F582-8647-92E5-AE7665C6388C}"/>
              </a:ext>
            </a:extLst>
          </p:cNvPr>
          <p:cNvSpPr txBox="1"/>
          <p:nvPr/>
        </p:nvSpPr>
        <p:spPr>
          <a:xfrm>
            <a:off x="10725733" y="7419309"/>
            <a:ext cx="6839253" cy="2528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Зеленый банк дает кредит на большую сумму, отлично. Пусть  бизнес держит там часть оборота.                  Там намного лучше  зарплатный проект и валютный контроль. Поэтому пусть компания  работает с нами по этим направлениям.</a:t>
            </a:r>
          </a:p>
        </p:txBody>
      </p:sp>
      <p:sp>
        <p:nvSpPr>
          <p:cNvPr id="2" name="Дуга 1">
            <a:extLst>
              <a:ext uri="{FF2B5EF4-FFF2-40B4-BE49-F238E27FC236}">
                <a16:creationId xmlns:a16="http://schemas.microsoft.com/office/drawing/2014/main" id="{13CB4CF1-308C-B848-961C-66C45251FA81}"/>
              </a:ext>
            </a:extLst>
          </p:cNvPr>
          <p:cNvSpPr/>
          <p:nvPr/>
        </p:nvSpPr>
        <p:spPr>
          <a:xfrm rot="19809678">
            <a:off x="9013277" y="3507171"/>
            <a:ext cx="2181286" cy="2177135"/>
          </a:xfrm>
          <a:prstGeom prst="arc">
            <a:avLst>
              <a:gd name="adj1" fmla="val 12485785"/>
              <a:gd name="adj2" fmla="val 18612190"/>
            </a:avLst>
          </a:prstGeom>
          <a:noFill/>
          <a:ln w="22225" cap="flat">
            <a:solidFill>
              <a:schemeClr val="tx1"/>
            </a:solidFill>
            <a:prstDash val="dash"/>
            <a:miter lim="8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507B2-64F3-757F-BB14-59837070A636}"/>
              </a:ext>
            </a:extLst>
          </p:cNvPr>
          <p:cNvSpPr txBox="1"/>
          <p:nvPr/>
        </p:nvSpPr>
        <p:spPr>
          <a:xfrm>
            <a:off x="1732439" y="1548572"/>
            <a:ext cx="6558518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2E392-693D-0D02-3D27-29A37CDA3100}"/>
              </a:ext>
            </a:extLst>
          </p:cNvPr>
          <p:cNvSpPr txBox="1"/>
          <p:nvPr/>
        </p:nvSpPr>
        <p:spPr>
          <a:xfrm>
            <a:off x="1714872" y="2302556"/>
            <a:ext cx="8106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6000" b="1" dirty="0">
                <a:solidFill>
                  <a:schemeClr val="accent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</a:t>
            </a:r>
          </a:p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43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88006" y="809361"/>
            <a:ext cx="602341" cy="612726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4184" y="760245"/>
            <a:ext cx="637772" cy="710961"/>
          </a:xfrm>
          <a:prstGeom prst="rect">
            <a:avLst/>
          </a:prstGeom>
        </p:spPr>
      </p:pic>
      <p:pic>
        <p:nvPicPr>
          <p:cNvPr id="6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381206" y="789010"/>
            <a:ext cx="460613" cy="653429"/>
          </a:xfrm>
          <a:prstGeom prst="rect">
            <a:avLst/>
          </a:prstGeom>
        </p:spPr>
      </p:pic>
      <p:pic>
        <p:nvPicPr>
          <p:cNvPr id="7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23134" y="853784"/>
            <a:ext cx="637772" cy="523884"/>
          </a:xfrm>
          <a:prstGeom prst="rect">
            <a:avLst/>
          </a:prstGeom>
        </p:spPr>
      </p:pic>
      <p:pic>
        <p:nvPicPr>
          <p:cNvPr id="8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78443" y="831143"/>
            <a:ext cx="742420" cy="569189"/>
          </a:xfrm>
          <a:prstGeom prst="rect">
            <a:avLst/>
          </a:prstGeom>
        </p:spPr>
      </p:pic>
      <p:pic>
        <p:nvPicPr>
          <p:cNvPr id="9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25554" y="841349"/>
            <a:ext cx="637772" cy="549806"/>
          </a:xfrm>
          <a:prstGeom prst="rect">
            <a:avLst/>
          </a:prstGeom>
        </p:spPr>
      </p:pic>
      <p:pic>
        <p:nvPicPr>
          <p:cNvPr id="1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5988" y="868252"/>
            <a:ext cx="767169" cy="494948"/>
          </a:xfrm>
          <a:prstGeom prst="rect">
            <a:avLst/>
          </a:prstGeom>
        </p:spPr>
      </p:pic>
      <p:pic>
        <p:nvPicPr>
          <p:cNvPr id="11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54085" y="794912"/>
            <a:ext cx="566909" cy="566909"/>
          </a:xfrm>
          <a:prstGeom prst="rect">
            <a:avLst/>
          </a:prstGeom>
        </p:spPr>
      </p:pic>
      <p:pic>
        <p:nvPicPr>
          <p:cNvPr id="12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85030" y="1053857"/>
            <a:ext cx="593938" cy="123738"/>
          </a:xfrm>
          <a:prstGeom prst="rect">
            <a:avLst/>
          </a:prstGeom>
        </p:spPr>
      </p:pic>
      <p:pic>
        <p:nvPicPr>
          <p:cNvPr id="13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85017" y="2280018"/>
            <a:ext cx="708637" cy="615701"/>
          </a:xfrm>
          <a:prstGeom prst="rect">
            <a:avLst/>
          </a:prstGeom>
        </p:spPr>
      </p:pic>
      <p:pic>
        <p:nvPicPr>
          <p:cNvPr id="14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47910" y="2253781"/>
            <a:ext cx="668179" cy="668179"/>
          </a:xfrm>
          <a:prstGeom prst="rect">
            <a:avLst/>
          </a:prstGeom>
        </p:spPr>
      </p:pic>
      <p:pic>
        <p:nvPicPr>
          <p:cNvPr id="15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66058" y="2313419"/>
            <a:ext cx="744067" cy="548903"/>
          </a:xfrm>
          <a:prstGeom prst="rect">
            <a:avLst/>
          </a:prstGeom>
        </p:spPr>
      </p:pic>
      <p:pic>
        <p:nvPicPr>
          <p:cNvPr id="16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8385" y="2301768"/>
            <a:ext cx="673204" cy="572224"/>
          </a:xfrm>
          <a:prstGeom prst="rect">
            <a:avLst/>
          </a:prstGeom>
        </p:spPr>
      </p:pic>
      <p:pic>
        <p:nvPicPr>
          <p:cNvPr id="17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69834" y="2334210"/>
            <a:ext cx="754795" cy="507320"/>
          </a:xfrm>
          <a:prstGeom prst="rect">
            <a:avLst/>
          </a:prstGeom>
        </p:spPr>
      </p:pic>
      <p:pic>
        <p:nvPicPr>
          <p:cNvPr id="18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828918" y="2272352"/>
            <a:ext cx="705300" cy="631059"/>
          </a:xfrm>
          <a:prstGeom prst="rect">
            <a:avLst/>
          </a:prstGeom>
        </p:spPr>
      </p:pic>
      <p:pic>
        <p:nvPicPr>
          <p:cNvPr id="19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400389" y="2263401"/>
            <a:ext cx="637772" cy="648961"/>
          </a:xfrm>
          <a:prstGeom prst="rect">
            <a:avLst/>
          </a:prstGeom>
        </p:spPr>
      </p:pic>
      <p:pic>
        <p:nvPicPr>
          <p:cNvPr id="20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618362" y="2280018"/>
            <a:ext cx="708637" cy="615701"/>
          </a:xfrm>
          <a:prstGeom prst="rect">
            <a:avLst/>
          </a:prstGeom>
        </p:spPr>
      </p:pic>
      <p:pic>
        <p:nvPicPr>
          <p:cNvPr id="21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13558" y="2280018"/>
            <a:ext cx="708637" cy="615701"/>
          </a:xfrm>
          <a:prstGeom prst="rect">
            <a:avLst/>
          </a:prstGeom>
        </p:spPr>
      </p:pic>
      <p:pic>
        <p:nvPicPr>
          <p:cNvPr id="22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524114" y="3654222"/>
            <a:ext cx="457826" cy="705300"/>
          </a:xfrm>
          <a:prstGeom prst="rect">
            <a:avLst/>
          </a:prstGeom>
        </p:spPr>
      </p:pic>
      <p:pic>
        <p:nvPicPr>
          <p:cNvPr id="23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6867099" y="3676743"/>
            <a:ext cx="602341" cy="660258"/>
          </a:xfrm>
          <a:prstGeom prst="rect">
            <a:avLst/>
          </a:prstGeom>
        </p:spPr>
      </p:pic>
      <p:pic>
        <p:nvPicPr>
          <p:cNvPr id="24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282216" y="3722289"/>
            <a:ext cx="730047" cy="569189"/>
          </a:xfrm>
          <a:prstGeom prst="rect">
            <a:avLst/>
          </a:prstGeom>
        </p:spPr>
      </p:pic>
      <p:pic>
        <p:nvPicPr>
          <p:cNvPr id="25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86012" y="3722289"/>
            <a:ext cx="767169" cy="569189"/>
          </a:xfrm>
          <a:prstGeom prst="rect">
            <a:avLst/>
          </a:prstGeom>
        </p:spPr>
      </p:pic>
      <p:pic>
        <p:nvPicPr>
          <p:cNvPr id="26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23163" y="3709911"/>
            <a:ext cx="717673" cy="593938"/>
          </a:xfrm>
          <a:prstGeom prst="rect">
            <a:avLst/>
          </a:prstGeom>
        </p:spPr>
      </p:pic>
      <p:pic>
        <p:nvPicPr>
          <p:cNvPr id="27" name="object 2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71623" y="3694946"/>
            <a:ext cx="602341" cy="623852"/>
          </a:xfrm>
          <a:prstGeom prst="rect">
            <a:avLst/>
          </a:prstGeom>
        </p:spPr>
      </p:pic>
      <p:pic>
        <p:nvPicPr>
          <p:cNvPr id="28" name="object 2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63043" y="3685164"/>
            <a:ext cx="668179" cy="643432"/>
          </a:xfrm>
          <a:prstGeom prst="rect">
            <a:avLst/>
          </a:prstGeom>
        </p:spPr>
      </p:pic>
      <p:pic>
        <p:nvPicPr>
          <p:cNvPr id="29" name="object 2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17340" y="3691350"/>
            <a:ext cx="544442" cy="631059"/>
          </a:xfrm>
          <a:prstGeom prst="rect">
            <a:avLst/>
          </a:prstGeom>
        </p:spPr>
      </p:pic>
      <p:pic>
        <p:nvPicPr>
          <p:cNvPr id="30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966058" y="3654222"/>
            <a:ext cx="754795" cy="705300"/>
          </a:xfrm>
          <a:prstGeom prst="rect">
            <a:avLst/>
          </a:prstGeom>
        </p:spPr>
      </p:pic>
      <p:pic>
        <p:nvPicPr>
          <p:cNvPr id="31" name="object 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05253" y="5097238"/>
            <a:ext cx="460613" cy="633344"/>
          </a:xfrm>
          <a:prstGeom prst="rect">
            <a:avLst/>
          </a:prstGeom>
        </p:spPr>
      </p:pic>
      <p:pic>
        <p:nvPicPr>
          <p:cNvPr id="32" name="object 3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089796" y="5183851"/>
            <a:ext cx="507320" cy="494948"/>
          </a:xfrm>
          <a:prstGeom prst="rect">
            <a:avLst/>
          </a:prstGeom>
        </p:spPr>
      </p:pic>
      <p:pic>
        <p:nvPicPr>
          <p:cNvPr id="34" name="object 3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698387" y="5220973"/>
            <a:ext cx="742420" cy="420704"/>
          </a:xfrm>
          <a:prstGeom prst="rect">
            <a:avLst/>
          </a:prstGeom>
        </p:spPr>
      </p:pic>
      <p:pic>
        <p:nvPicPr>
          <p:cNvPr id="35" name="object 35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5359865" y="5171479"/>
            <a:ext cx="566909" cy="497490"/>
          </a:xfrm>
          <a:prstGeom prst="rect">
            <a:avLst/>
          </a:prstGeom>
        </p:spPr>
      </p:pic>
      <p:pic>
        <p:nvPicPr>
          <p:cNvPr id="36" name="object 3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369874" y="5153563"/>
            <a:ext cx="602341" cy="545515"/>
          </a:xfrm>
          <a:prstGeom prst="rect">
            <a:avLst/>
          </a:prstGeom>
        </p:spPr>
      </p:pic>
      <p:pic>
        <p:nvPicPr>
          <p:cNvPr id="37" name="object 3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984008" y="5121996"/>
            <a:ext cx="569189" cy="606310"/>
          </a:xfrm>
          <a:prstGeom prst="rect">
            <a:avLst/>
          </a:prstGeom>
        </p:spPr>
      </p:pic>
      <p:pic>
        <p:nvPicPr>
          <p:cNvPr id="38" name="object 38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6866049" y="5121987"/>
            <a:ext cx="631059" cy="618684"/>
          </a:xfrm>
          <a:prstGeom prst="rect">
            <a:avLst/>
          </a:prstGeom>
        </p:spPr>
      </p:pic>
      <p:pic>
        <p:nvPicPr>
          <p:cNvPr id="39" name="object 39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8462245" y="6571548"/>
            <a:ext cx="581564" cy="581564"/>
          </a:xfrm>
          <a:prstGeom prst="rect">
            <a:avLst/>
          </a:prstGeom>
        </p:spPr>
      </p:pic>
      <p:pic>
        <p:nvPicPr>
          <p:cNvPr id="40" name="object 40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6927908" y="6540622"/>
            <a:ext cx="507320" cy="643432"/>
          </a:xfrm>
          <a:prstGeom prst="rect">
            <a:avLst/>
          </a:prstGeom>
        </p:spPr>
      </p:pic>
      <p:pic>
        <p:nvPicPr>
          <p:cNvPr id="41" name="object 41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772626" y="6571548"/>
            <a:ext cx="606310" cy="581564"/>
          </a:xfrm>
          <a:prstGeom prst="rect">
            <a:avLst/>
          </a:prstGeom>
        </p:spPr>
      </p:pic>
      <p:pic>
        <p:nvPicPr>
          <p:cNvPr id="42" name="object 42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953693" y="6689110"/>
            <a:ext cx="779541" cy="346463"/>
          </a:xfrm>
          <a:prstGeom prst="rect">
            <a:avLst/>
          </a:prstGeom>
        </p:spPr>
      </p:pic>
      <p:pic>
        <p:nvPicPr>
          <p:cNvPr id="43" name="object 43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441722" y="6670538"/>
            <a:ext cx="680554" cy="383584"/>
          </a:xfrm>
          <a:prstGeom prst="rect">
            <a:avLst/>
          </a:prstGeom>
        </p:spPr>
      </p:pic>
      <p:pic>
        <p:nvPicPr>
          <p:cNvPr id="44" name="object 44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7375426" y="6571548"/>
            <a:ext cx="643432" cy="581564"/>
          </a:xfrm>
          <a:prstGeom prst="rect">
            <a:avLst/>
          </a:prstGeom>
        </p:spPr>
      </p:pic>
      <p:pic>
        <p:nvPicPr>
          <p:cNvPr id="45" name="object 45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667848" y="6561159"/>
            <a:ext cx="602341" cy="602341"/>
          </a:xfrm>
          <a:prstGeom prst="rect">
            <a:avLst/>
          </a:prstGeom>
        </p:spPr>
      </p:pic>
      <p:pic>
        <p:nvPicPr>
          <p:cNvPr id="46" name="object 46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971633" y="6534407"/>
            <a:ext cx="531478" cy="655865"/>
          </a:xfrm>
          <a:prstGeom prst="rect">
            <a:avLst/>
          </a:prstGeom>
        </p:spPr>
      </p:pic>
      <p:pic>
        <p:nvPicPr>
          <p:cNvPr id="47" name="object 47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5418326" y="6552988"/>
            <a:ext cx="445452" cy="618684"/>
          </a:xfrm>
          <a:prstGeom prst="rect">
            <a:avLst/>
          </a:prstGeom>
        </p:spPr>
      </p:pic>
      <p:pic>
        <p:nvPicPr>
          <p:cNvPr id="48" name="object 48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643110" y="8134840"/>
            <a:ext cx="692925" cy="556815"/>
          </a:xfrm>
          <a:prstGeom prst="rect">
            <a:avLst/>
          </a:prstGeom>
        </p:spPr>
      </p:pic>
      <p:pic>
        <p:nvPicPr>
          <p:cNvPr id="49" name="object 49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7363043" y="8097728"/>
            <a:ext cx="668179" cy="631059"/>
          </a:xfrm>
          <a:prstGeom prst="rect">
            <a:avLst/>
          </a:prstGeom>
        </p:spPr>
      </p:pic>
      <p:pic>
        <p:nvPicPr>
          <p:cNvPr id="51" name="object 51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2040309" y="8128663"/>
            <a:ext cx="606310" cy="569189"/>
          </a:xfrm>
          <a:prstGeom prst="rect">
            <a:avLst/>
          </a:prstGeom>
        </p:spPr>
      </p:pic>
      <p:pic>
        <p:nvPicPr>
          <p:cNvPr id="52" name="object 52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3846867" y="8054409"/>
            <a:ext cx="445452" cy="717673"/>
          </a:xfrm>
          <a:prstGeom prst="rect">
            <a:avLst/>
          </a:prstGeom>
        </p:spPr>
      </p:pic>
      <p:pic>
        <p:nvPicPr>
          <p:cNvPr id="53" name="object 5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15418326" y="8054409"/>
            <a:ext cx="445452" cy="717673"/>
          </a:xfrm>
          <a:prstGeom prst="rect">
            <a:avLst/>
          </a:prstGeom>
        </p:spPr>
      </p:pic>
      <p:pic>
        <p:nvPicPr>
          <p:cNvPr id="54" name="object 54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6816555" y="8103905"/>
            <a:ext cx="730047" cy="618684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18412752" y="8079158"/>
            <a:ext cx="668179" cy="668179"/>
          </a:xfrm>
          <a:prstGeom prst="rect">
            <a:avLst/>
          </a:prstGeom>
        </p:spPr>
      </p:pic>
      <p:pic>
        <p:nvPicPr>
          <p:cNvPr id="56" name="object 56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7350681" y="9660136"/>
            <a:ext cx="637772" cy="649161"/>
          </a:xfrm>
          <a:prstGeom prst="rect">
            <a:avLst/>
          </a:prstGeom>
        </p:spPr>
      </p:pic>
      <p:pic>
        <p:nvPicPr>
          <p:cNvPr id="57" name="object 5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655475" y="9663000"/>
            <a:ext cx="668179" cy="643432"/>
          </a:xfrm>
          <a:prstGeom prst="rect">
            <a:avLst/>
          </a:prstGeom>
        </p:spPr>
      </p:pic>
      <p:pic>
        <p:nvPicPr>
          <p:cNvPr id="58" name="object 5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8934502" y="9650617"/>
            <a:ext cx="668179" cy="668179"/>
          </a:xfrm>
          <a:prstGeom prst="rect">
            <a:avLst/>
          </a:prstGeom>
        </p:spPr>
      </p:pic>
      <p:pic>
        <p:nvPicPr>
          <p:cNvPr id="59" name="object 59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0478844" y="9675364"/>
            <a:ext cx="606310" cy="618684"/>
          </a:xfrm>
          <a:prstGeom prst="rect">
            <a:avLst/>
          </a:prstGeom>
        </p:spPr>
      </p:pic>
      <p:pic>
        <p:nvPicPr>
          <p:cNvPr id="60" name="object 60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18262440" y="9669187"/>
            <a:ext cx="730047" cy="631059"/>
          </a:xfrm>
          <a:prstGeom prst="rect">
            <a:avLst/>
          </a:prstGeom>
        </p:spPr>
      </p:pic>
      <p:pic>
        <p:nvPicPr>
          <p:cNvPr id="61" name="object 61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16779437" y="9660321"/>
            <a:ext cx="637772" cy="648770"/>
          </a:xfrm>
          <a:prstGeom prst="rect">
            <a:avLst/>
          </a:prstGeom>
        </p:spPr>
      </p:pic>
      <p:pic>
        <p:nvPicPr>
          <p:cNvPr id="62" name="object 62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13840483" y="9645085"/>
            <a:ext cx="496046" cy="676426"/>
          </a:xfrm>
          <a:prstGeom prst="rect">
            <a:avLst/>
          </a:prstGeom>
        </p:spPr>
      </p:pic>
      <p:pic>
        <p:nvPicPr>
          <p:cNvPr id="63" name="object 63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1966067" y="9656802"/>
            <a:ext cx="730047" cy="655806"/>
          </a:xfrm>
          <a:prstGeom prst="rect">
            <a:avLst/>
          </a:prstGeom>
        </p:spPr>
      </p:pic>
      <p:pic>
        <p:nvPicPr>
          <p:cNvPr id="64" name="object 64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5282218" y="9650617"/>
            <a:ext cx="532067" cy="668179"/>
          </a:xfrm>
          <a:prstGeom prst="rect">
            <a:avLst/>
          </a:prstGeom>
        </p:spPr>
      </p:pic>
      <p:pic>
        <p:nvPicPr>
          <p:cNvPr id="65" name="object 65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8897390" y="8153410"/>
            <a:ext cx="643432" cy="5196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0CC828-86C9-E045-B719-1ED5D4FE4C54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31786" y="5165310"/>
            <a:ext cx="574979" cy="612479"/>
          </a:xfrm>
          <a:prstGeom prst="rect">
            <a:avLst/>
          </a:prstGeom>
        </p:spPr>
      </p:pic>
      <p:sp>
        <p:nvSpPr>
          <p:cNvPr id="66" name="Номер слайда 1">
            <a:extLst>
              <a:ext uri="{FF2B5EF4-FFF2-40B4-BE49-F238E27FC236}">
                <a16:creationId xmlns:a16="http://schemas.microsoft.com/office/drawing/2014/main" id="{C3EC1998-4598-11C7-D85D-76785378D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9</a:t>
            </a:fld>
            <a:endParaRPr lang="ru-RU" sz="1600" dirty="0"/>
          </a:p>
        </p:txBody>
      </p:sp>
      <p:sp>
        <p:nvSpPr>
          <p:cNvPr id="70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B554CD33-1C59-8993-7818-4D0B1BFC44EF}"/>
              </a:ext>
            </a:extLst>
          </p:cNvPr>
          <p:cNvSpPr/>
          <p:nvPr/>
        </p:nvSpPr>
        <p:spPr>
          <a:xfrm rot="10800000">
            <a:off x="6348" y="19439"/>
            <a:ext cx="4938183" cy="1115377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4538133"/>
              <a:gd name="connsiteY0" fmla="*/ 0 h 11191876"/>
              <a:gd name="connsiteX1" fmla="*/ 4538133 w 4538133"/>
              <a:gd name="connsiteY1" fmla="*/ 31750 h 11191876"/>
              <a:gd name="connsiteX2" fmla="*/ 4538133 w 4538133"/>
              <a:gd name="connsiteY2" fmla="*/ 31750 h 11191876"/>
              <a:gd name="connsiteX3" fmla="*/ 4538133 w 4538133"/>
              <a:gd name="connsiteY3" fmla="*/ 11191876 h 11191876"/>
              <a:gd name="connsiteX4" fmla="*/ 0 w 4538133"/>
              <a:gd name="connsiteY4" fmla="*/ 11191876 h 11191876"/>
              <a:gd name="connsiteX5" fmla="*/ 0 w 4538133"/>
              <a:gd name="connsiteY5" fmla="*/ 1645374 h 11191876"/>
              <a:gd name="connsiteX6" fmla="*/ 1613624 w 4538133"/>
              <a:gd name="connsiteY6" fmla="*/ 0 h 11191876"/>
              <a:gd name="connsiteX0" fmla="*/ 1613624 w 4544483"/>
              <a:gd name="connsiteY0" fmla="*/ 0 h 11191876"/>
              <a:gd name="connsiteX1" fmla="*/ 4538133 w 4544483"/>
              <a:gd name="connsiteY1" fmla="*/ 3175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544483"/>
              <a:gd name="connsiteY0" fmla="*/ 0 h 11191876"/>
              <a:gd name="connsiteX1" fmla="*/ 4512733 w 4544483"/>
              <a:gd name="connsiteY1" fmla="*/ 12700 h 11191876"/>
              <a:gd name="connsiteX2" fmla="*/ 4544483 w 4544483"/>
              <a:gd name="connsiteY2" fmla="*/ 0 h 11191876"/>
              <a:gd name="connsiteX3" fmla="*/ 4538133 w 4544483"/>
              <a:gd name="connsiteY3" fmla="*/ 11191876 h 11191876"/>
              <a:gd name="connsiteX4" fmla="*/ 0 w 4544483"/>
              <a:gd name="connsiteY4" fmla="*/ 11191876 h 11191876"/>
              <a:gd name="connsiteX5" fmla="*/ 0 w 4544483"/>
              <a:gd name="connsiteY5" fmla="*/ 1645374 h 11191876"/>
              <a:gd name="connsiteX6" fmla="*/ 1613624 w 4544483"/>
              <a:gd name="connsiteY6" fmla="*/ 0 h 11191876"/>
              <a:gd name="connsiteX0" fmla="*/ 1613624 w 4944541"/>
              <a:gd name="connsiteY0" fmla="*/ 0 h 11191876"/>
              <a:gd name="connsiteX1" fmla="*/ 4512733 w 4944541"/>
              <a:gd name="connsiteY1" fmla="*/ 12700 h 11191876"/>
              <a:gd name="connsiteX2" fmla="*/ 4544483 w 4944541"/>
              <a:gd name="connsiteY2" fmla="*/ 0 h 11191876"/>
              <a:gd name="connsiteX3" fmla="*/ 4944533 w 4944541"/>
              <a:gd name="connsiteY3" fmla="*/ 11191876 h 11191876"/>
              <a:gd name="connsiteX4" fmla="*/ 0 w 4944541"/>
              <a:gd name="connsiteY4" fmla="*/ 11191876 h 11191876"/>
              <a:gd name="connsiteX5" fmla="*/ 0 w 4944541"/>
              <a:gd name="connsiteY5" fmla="*/ 1645374 h 11191876"/>
              <a:gd name="connsiteX6" fmla="*/ 1613624 w 4944541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918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44814"/>
              <a:gd name="connsiteY0" fmla="*/ 0 h 11191876"/>
              <a:gd name="connsiteX1" fmla="*/ 4512733 w 4944814"/>
              <a:gd name="connsiteY1" fmla="*/ 12700 h 11191876"/>
              <a:gd name="connsiteX2" fmla="*/ 4938183 w 4944814"/>
              <a:gd name="connsiteY2" fmla="*/ 0 h 11191876"/>
              <a:gd name="connsiteX3" fmla="*/ 4944533 w 4944814"/>
              <a:gd name="connsiteY3" fmla="*/ 11191876 h 11191876"/>
              <a:gd name="connsiteX4" fmla="*/ 0 w 4944814"/>
              <a:gd name="connsiteY4" fmla="*/ 11153776 h 11191876"/>
              <a:gd name="connsiteX5" fmla="*/ 0 w 4944814"/>
              <a:gd name="connsiteY5" fmla="*/ 1645374 h 11191876"/>
              <a:gd name="connsiteX6" fmla="*/ 1613624 w 4944814"/>
              <a:gd name="connsiteY6" fmla="*/ 0 h 11191876"/>
              <a:gd name="connsiteX0" fmla="*/ 1613624 w 4938183"/>
              <a:gd name="connsiteY0" fmla="*/ 0 h 11153776"/>
              <a:gd name="connsiteX1" fmla="*/ 4512733 w 4938183"/>
              <a:gd name="connsiteY1" fmla="*/ 12700 h 11153776"/>
              <a:gd name="connsiteX2" fmla="*/ 4938183 w 4938183"/>
              <a:gd name="connsiteY2" fmla="*/ 0 h 11153776"/>
              <a:gd name="connsiteX3" fmla="*/ 4931833 w 4938183"/>
              <a:gd name="connsiteY3" fmla="*/ 11153776 h 11153776"/>
              <a:gd name="connsiteX4" fmla="*/ 0 w 4938183"/>
              <a:gd name="connsiteY4" fmla="*/ 11153776 h 11153776"/>
              <a:gd name="connsiteX5" fmla="*/ 0 w 4938183"/>
              <a:gd name="connsiteY5" fmla="*/ 1645374 h 11153776"/>
              <a:gd name="connsiteX6" fmla="*/ 1613624 w 4938183"/>
              <a:gd name="connsiteY6" fmla="*/ 0 h 1115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38183" h="11153776">
                <a:moveTo>
                  <a:pt x="1613624" y="0"/>
                </a:moveTo>
                <a:lnTo>
                  <a:pt x="4512733" y="12700"/>
                </a:lnTo>
                <a:lnTo>
                  <a:pt x="4938183" y="0"/>
                </a:lnTo>
                <a:cubicBezTo>
                  <a:pt x="4936066" y="3730625"/>
                  <a:pt x="4933950" y="7423151"/>
                  <a:pt x="4931833" y="11153776"/>
                </a:cubicBezTo>
                <a:lnTo>
                  <a:pt x="0" y="11153776"/>
                </a:lnTo>
                <a:lnTo>
                  <a:pt x="0" y="1645374"/>
                </a:lnTo>
                <a:cubicBezTo>
                  <a:pt x="0" y="754194"/>
                  <a:pt x="722444" y="0"/>
                  <a:pt x="1613624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A2D2F15E-4F5C-C10B-DBDA-3B4CDDD580D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713" y="5042770"/>
            <a:ext cx="790573" cy="790573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74E86983-312B-4680-6A5B-67F1F77B77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446" y="575478"/>
            <a:ext cx="3845553" cy="1606753"/>
          </a:xfrm>
          <a:prstGeom prst="rect">
            <a:avLst/>
          </a:prstGeom>
        </p:spPr>
        <p:txBody>
          <a:bodyPr vert="horz" wrap="square" lIns="0" tIns="6254" rIns="0" bIns="0" rtlCol="0" anchor="t">
            <a:spAutoFit/>
          </a:bodyPr>
          <a:lstStyle/>
          <a:p>
            <a:pPr marL="12506" marR="5002">
              <a:spcBef>
                <a:spcPts val="50"/>
              </a:spcBef>
            </a:pPr>
            <a:r>
              <a:rPr sz="5200" b="1" spc="15" dirty="0">
                <a:solidFill>
                  <a:schemeClr val="tx1"/>
                </a:solidFill>
                <a:latin typeface="Tinkoff Sans" panose="02000506050000020004" pitchFamily="2" charset="0"/>
              </a:rPr>
              <a:t>Библиотека  иконок</a:t>
            </a:r>
            <a:endParaRPr sz="52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33" name="object 26">
            <a:extLst>
              <a:ext uri="{FF2B5EF4-FFF2-40B4-BE49-F238E27FC236}">
                <a16:creationId xmlns:a16="http://schemas.microsoft.com/office/drawing/2014/main" id="{72B9D2BA-1A0E-C32B-0031-11C0EFD0CD5F}"/>
              </a:ext>
            </a:extLst>
          </p:cNvPr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423163" y="8172350"/>
            <a:ext cx="717673" cy="59393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BF751CE0-0F6D-DF92-2EEA-E32D645DD2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33333"/>
          </a:solidFill>
        </p:spPr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F84F79CB-F809-3830-6C52-57BD187EFC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rgbClr val="333333"/>
          </a:solidFill>
        </p:spPr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4B77612-586E-527C-838B-0CCD7EB497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solidFill>
            <a:srgbClr val="333333"/>
          </a:solidFill>
        </p:spPr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1F664EE9-F2AB-FA9B-2DF3-80571EA67F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z="1600" smtClean="0"/>
              <a:pPr/>
              <a:t>90</a:t>
            </a:fld>
            <a:endParaRPr lang="ru-RU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C98A84-C792-0444-AE8F-4537312733D1}"/>
              </a:ext>
            </a:extLst>
          </p:cNvPr>
          <p:cNvSpPr txBox="1"/>
          <p:nvPr/>
        </p:nvSpPr>
        <p:spPr>
          <a:xfrm>
            <a:off x="1672331" y="2883598"/>
            <a:ext cx="354105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3CB1A0-7779-DF4E-8A11-7C526F72C336}"/>
              </a:ext>
            </a:extLst>
          </p:cNvPr>
          <p:cNvSpPr txBox="1"/>
          <p:nvPr/>
        </p:nvSpPr>
        <p:spPr>
          <a:xfrm>
            <a:off x="1672331" y="3812372"/>
            <a:ext cx="528136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5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  <a:r>
              <a:rPr lang="ru-RU" sz="5500" b="1" dirty="0">
                <a:solidFill>
                  <a:schemeClr val="accent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акцентом</a:t>
            </a:r>
          </a:p>
          <a:p>
            <a:r>
              <a:rPr lang="ru-RU" sz="55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55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7" name="object 24">
            <a:extLst>
              <a:ext uri="{FF2B5EF4-FFF2-40B4-BE49-F238E27FC236}">
                <a16:creationId xmlns:a16="http://schemas.microsoft.com/office/drawing/2014/main" id="{00E33395-827C-DC4E-9958-433A708D3624}"/>
              </a:ext>
            </a:extLst>
          </p:cNvPr>
          <p:cNvSpPr/>
          <p:nvPr/>
        </p:nvSpPr>
        <p:spPr>
          <a:xfrm>
            <a:off x="13664174" y="5945000"/>
            <a:ext cx="4234439" cy="3916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74" y="0"/>
                </a:moveTo>
                <a:lnTo>
                  <a:pt x="1326" y="0"/>
                </a:lnTo>
                <a:lnTo>
                  <a:pt x="1088" y="28"/>
                </a:lnTo>
                <a:lnTo>
                  <a:pt x="864" y="110"/>
                </a:lnTo>
                <a:lnTo>
                  <a:pt x="657" y="241"/>
                </a:lnTo>
                <a:lnTo>
                  <a:pt x="472" y="415"/>
                </a:lnTo>
                <a:lnTo>
                  <a:pt x="312" y="628"/>
                </a:lnTo>
                <a:lnTo>
                  <a:pt x="181" y="874"/>
                </a:lnTo>
                <a:lnTo>
                  <a:pt x="83" y="1149"/>
                </a:lnTo>
                <a:lnTo>
                  <a:pt x="21" y="1448"/>
                </a:lnTo>
                <a:lnTo>
                  <a:pt x="0" y="1765"/>
                </a:lnTo>
                <a:lnTo>
                  <a:pt x="0" y="19835"/>
                </a:lnTo>
                <a:lnTo>
                  <a:pt x="21" y="20152"/>
                </a:lnTo>
                <a:lnTo>
                  <a:pt x="83" y="20451"/>
                </a:lnTo>
                <a:lnTo>
                  <a:pt x="181" y="20726"/>
                </a:lnTo>
                <a:lnTo>
                  <a:pt x="312" y="20972"/>
                </a:lnTo>
                <a:lnTo>
                  <a:pt x="472" y="21185"/>
                </a:lnTo>
                <a:lnTo>
                  <a:pt x="657" y="21359"/>
                </a:lnTo>
                <a:lnTo>
                  <a:pt x="864" y="21490"/>
                </a:lnTo>
                <a:lnTo>
                  <a:pt x="1088" y="21572"/>
                </a:lnTo>
                <a:lnTo>
                  <a:pt x="1326" y="21600"/>
                </a:lnTo>
                <a:lnTo>
                  <a:pt x="20274" y="21600"/>
                </a:lnTo>
                <a:lnTo>
                  <a:pt x="20512" y="21572"/>
                </a:lnTo>
                <a:lnTo>
                  <a:pt x="20736" y="21490"/>
                </a:lnTo>
                <a:lnTo>
                  <a:pt x="20943" y="21359"/>
                </a:lnTo>
                <a:lnTo>
                  <a:pt x="21128" y="21185"/>
                </a:lnTo>
                <a:lnTo>
                  <a:pt x="21288" y="20972"/>
                </a:lnTo>
                <a:lnTo>
                  <a:pt x="21419" y="20726"/>
                </a:lnTo>
                <a:lnTo>
                  <a:pt x="21517" y="20451"/>
                </a:lnTo>
                <a:lnTo>
                  <a:pt x="21579" y="20152"/>
                </a:lnTo>
                <a:lnTo>
                  <a:pt x="21600" y="19835"/>
                </a:lnTo>
                <a:lnTo>
                  <a:pt x="21600" y="1765"/>
                </a:lnTo>
                <a:lnTo>
                  <a:pt x="21579" y="1448"/>
                </a:lnTo>
                <a:lnTo>
                  <a:pt x="21517" y="1149"/>
                </a:lnTo>
                <a:lnTo>
                  <a:pt x="21419" y="874"/>
                </a:lnTo>
                <a:lnTo>
                  <a:pt x="21288" y="628"/>
                </a:lnTo>
                <a:lnTo>
                  <a:pt x="21128" y="415"/>
                </a:lnTo>
                <a:lnTo>
                  <a:pt x="20943" y="241"/>
                </a:lnTo>
                <a:lnTo>
                  <a:pt x="20736" y="110"/>
                </a:lnTo>
                <a:lnTo>
                  <a:pt x="20512" y="28"/>
                </a:lnTo>
                <a:lnTo>
                  <a:pt x="20274" y="0"/>
                </a:lnTo>
                <a:close/>
              </a:path>
            </a:pathLst>
          </a:custGeom>
          <a:solidFill>
            <a:srgbClr val="3D3E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2923" dirty="0">
              <a:solidFill>
                <a:schemeClr val="lt1"/>
              </a:solidFill>
              <a:latin typeface="Tinkoff Sans" panose="02000506050000020004" pitchFamily="2" charset="0"/>
              <a:ea typeface="+mn-ea"/>
              <a:cs typeface="+mn-cs"/>
            </a:endParaRPr>
          </a:p>
        </p:txBody>
      </p:sp>
      <p:sp>
        <p:nvSpPr>
          <p:cNvPr id="48" name="object 25">
            <a:extLst>
              <a:ext uri="{FF2B5EF4-FFF2-40B4-BE49-F238E27FC236}">
                <a16:creationId xmlns:a16="http://schemas.microsoft.com/office/drawing/2014/main" id="{E20B1C8B-0F88-8B46-A062-ACC5077D1CD2}"/>
              </a:ext>
            </a:extLst>
          </p:cNvPr>
          <p:cNvSpPr/>
          <p:nvPr/>
        </p:nvSpPr>
        <p:spPr>
          <a:xfrm>
            <a:off x="13670364" y="7220810"/>
            <a:ext cx="4234439" cy="0"/>
          </a:xfrm>
          <a:prstGeom prst="line">
            <a:avLst/>
          </a:prstGeom>
          <a:ln w="12565">
            <a:solidFill>
              <a:srgbClr val="979797"/>
            </a:solidFill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49" name="object 29">
            <a:extLst>
              <a:ext uri="{FF2B5EF4-FFF2-40B4-BE49-F238E27FC236}">
                <a16:creationId xmlns:a16="http://schemas.microsoft.com/office/drawing/2014/main" id="{62FC6026-7A99-804B-88FC-0472F8309CAD}"/>
              </a:ext>
            </a:extLst>
          </p:cNvPr>
          <p:cNvSpPr/>
          <p:nvPr/>
        </p:nvSpPr>
        <p:spPr>
          <a:xfrm>
            <a:off x="14085143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0" name="object 30">
            <a:extLst>
              <a:ext uri="{FF2B5EF4-FFF2-40B4-BE49-F238E27FC236}">
                <a16:creationId xmlns:a16="http://schemas.microsoft.com/office/drawing/2014/main" id="{51CA2E8D-C532-FA40-981F-5000654F0A31}"/>
              </a:ext>
            </a:extLst>
          </p:cNvPr>
          <p:cNvSpPr/>
          <p:nvPr/>
        </p:nvSpPr>
        <p:spPr>
          <a:xfrm>
            <a:off x="14407059" y="7445889"/>
            <a:ext cx="198102" cy="1981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1" name="object 31">
            <a:extLst>
              <a:ext uri="{FF2B5EF4-FFF2-40B4-BE49-F238E27FC236}">
                <a16:creationId xmlns:a16="http://schemas.microsoft.com/office/drawing/2014/main" id="{B9658D1A-D880-2742-A980-F2A01C01369C}"/>
              </a:ext>
            </a:extLst>
          </p:cNvPr>
          <p:cNvSpPr/>
          <p:nvPr/>
        </p:nvSpPr>
        <p:spPr>
          <a:xfrm>
            <a:off x="14741359" y="7445889"/>
            <a:ext cx="198102" cy="1981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2" name="object 32">
            <a:extLst>
              <a:ext uri="{FF2B5EF4-FFF2-40B4-BE49-F238E27FC236}">
                <a16:creationId xmlns:a16="http://schemas.microsoft.com/office/drawing/2014/main" id="{A60C4677-A0B8-6248-845E-1375B9921146}"/>
              </a:ext>
            </a:extLst>
          </p:cNvPr>
          <p:cNvSpPr/>
          <p:nvPr/>
        </p:nvSpPr>
        <p:spPr>
          <a:xfrm>
            <a:off x="15063275" y="7445889"/>
            <a:ext cx="198102" cy="19810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3" name="object 33">
            <a:extLst>
              <a:ext uri="{FF2B5EF4-FFF2-40B4-BE49-F238E27FC236}">
                <a16:creationId xmlns:a16="http://schemas.microsoft.com/office/drawing/2014/main" id="{2BEF7BFA-1AFA-1444-8F4D-04D30FF2FC6A}"/>
              </a:ext>
            </a:extLst>
          </p:cNvPr>
          <p:cNvSpPr/>
          <p:nvPr/>
        </p:nvSpPr>
        <p:spPr>
          <a:xfrm>
            <a:off x="15397573" y="7445889"/>
            <a:ext cx="198102" cy="19810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54" name="Текст 49">
            <a:extLst>
              <a:ext uri="{FF2B5EF4-FFF2-40B4-BE49-F238E27FC236}">
                <a16:creationId xmlns:a16="http://schemas.microsoft.com/office/drawing/2014/main" id="{0CABF50F-54AD-AC42-8057-8B547E6A4A49}"/>
              </a:ext>
            </a:extLst>
          </p:cNvPr>
          <p:cNvSpPr txBox="1">
            <a:spLocks/>
          </p:cNvSpPr>
          <p:nvPr/>
        </p:nvSpPr>
        <p:spPr>
          <a:xfrm>
            <a:off x="13982601" y="6266910"/>
            <a:ext cx="3658708" cy="76944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marR="0" indent="6993" algn="l" defTabSz="251460" rtl="0" latinLnBrk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640" b="0" i="0" u="none" strike="noStrike" cap="none" spc="-55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ru-RU" sz="4400" b="1" dirty="0">
                <a:solidFill>
                  <a:schemeClr val="tx1"/>
                </a:solidFill>
                <a:latin typeface="Tinkoff Sans" panose="02000506050000020004" pitchFamily="2" charset="0"/>
              </a:rPr>
              <a:t>2024</a:t>
            </a:r>
            <a:endParaRPr lang="ru-RU" sz="4429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55" name="Текст 48">
            <a:extLst>
              <a:ext uri="{FF2B5EF4-FFF2-40B4-BE49-F238E27FC236}">
                <a16:creationId xmlns:a16="http://schemas.microsoft.com/office/drawing/2014/main" id="{B0D53703-8492-F744-A0FA-ED5ED847C17C}"/>
              </a:ext>
            </a:extLst>
          </p:cNvPr>
          <p:cNvSpPr txBox="1">
            <a:spLocks/>
          </p:cNvSpPr>
          <p:nvPr/>
        </p:nvSpPr>
        <p:spPr>
          <a:xfrm>
            <a:off x="14000332" y="8001972"/>
            <a:ext cx="3640986" cy="143109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marL="0" marR="4780" indent="11952" algn="l" defTabSz="429768" rtl="0" latinLnBrk="0">
              <a:lnSpc>
                <a:spcPts val="24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1504" b="0" i="0" u="none" strike="noStrike" cap="none" spc="0" baseline="0">
                <a:solidFill>
                  <a:srgbClr val="939493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3000"/>
              </a:lnSpc>
            </a:pPr>
            <a:r>
              <a:rPr lang="ru-RU" sz="1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С другой стороны рамки и место обучения кадров требуют от нас анализа систем массового участия.</a:t>
            </a:r>
          </a:p>
        </p:txBody>
      </p:sp>
    </p:spTree>
    <p:extLst>
      <p:ext uri="{BB962C8B-B14F-4D97-AF65-F5344CB8AC3E}">
        <p14:creationId xmlns:p14="http://schemas.microsoft.com/office/powerpoint/2010/main" val="32538800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80F5B5D6-7723-1D76-B9F2-3BF82150DA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33333"/>
          </a:solidFill>
        </p:spPr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930873C7-8295-AF7C-79D7-D2DFF53D0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z="1600" smtClean="0"/>
              <a:pPr/>
              <a:t>91</a:t>
            </a:fld>
            <a:endParaRPr lang="ru-RU" sz="1600" dirty="0"/>
          </a:p>
        </p:txBody>
      </p:sp>
      <p:sp>
        <p:nvSpPr>
          <p:cNvPr id="20" name="Rectangle: Rounded Corners 5">
            <a:extLst>
              <a:ext uri="{FF2B5EF4-FFF2-40B4-BE49-F238E27FC236}">
                <a16:creationId xmlns:a16="http://schemas.microsoft.com/office/drawing/2014/main" id="{9FF66EEC-C03F-DC91-9C10-8B0D76A48700}"/>
              </a:ext>
            </a:extLst>
          </p:cNvPr>
          <p:cNvSpPr/>
          <p:nvPr/>
        </p:nvSpPr>
        <p:spPr>
          <a:xfrm>
            <a:off x="4798415" y="5684118"/>
            <a:ext cx="3410403" cy="3427507"/>
          </a:xfrm>
          <a:prstGeom prst="roundRect">
            <a:avLst>
              <a:gd name="adj" fmla="val 9455"/>
            </a:avLst>
          </a:prstGeom>
          <a:solidFill>
            <a:srgbClr val="3D3E3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9" name="Rectangle: Rounded Corners 5">
            <a:extLst>
              <a:ext uri="{FF2B5EF4-FFF2-40B4-BE49-F238E27FC236}">
                <a16:creationId xmlns:a16="http://schemas.microsoft.com/office/drawing/2014/main" id="{2A6B42FF-69A7-E387-7C58-084AA01B92CE}"/>
              </a:ext>
            </a:extLst>
          </p:cNvPr>
          <p:cNvSpPr/>
          <p:nvPr/>
        </p:nvSpPr>
        <p:spPr>
          <a:xfrm>
            <a:off x="14852741" y="5684118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8A0125-906E-492D-868A-BC549081ED7C}"/>
              </a:ext>
            </a:extLst>
          </p:cNvPr>
          <p:cNvSpPr txBox="1"/>
          <p:nvPr/>
        </p:nvSpPr>
        <p:spPr>
          <a:xfrm>
            <a:off x="15106014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F0967A-67A8-4F24-B1A1-BEEBABFC5B81}"/>
              </a:ext>
            </a:extLst>
          </p:cNvPr>
          <p:cNvGrpSpPr/>
          <p:nvPr/>
        </p:nvGrpSpPr>
        <p:grpSpPr>
          <a:xfrm>
            <a:off x="15582246" y="6131950"/>
            <a:ext cx="1951420" cy="1951420"/>
            <a:chOff x="6991808" y="3767399"/>
            <a:chExt cx="1261241" cy="126124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56DE8F-273B-4CCA-AC4F-68BE463A90E7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F40D5CF-5B8F-4338-A998-1CD5A871760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EA1D59-40BA-4A50-9BC7-526FA5666B8D}"/>
              </a:ext>
            </a:extLst>
          </p:cNvPr>
          <p:cNvSpPr txBox="1"/>
          <p:nvPr/>
        </p:nvSpPr>
        <p:spPr>
          <a:xfrm>
            <a:off x="15642343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A8B3924-2D9D-4EB2-8116-30DB1785AEFF}"/>
              </a:ext>
            </a:extLst>
          </p:cNvPr>
          <p:cNvSpPr txBox="1"/>
          <p:nvPr/>
        </p:nvSpPr>
        <p:spPr>
          <a:xfrm>
            <a:off x="11592894" y="6621295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9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202</a:t>
            </a:r>
            <a:r>
              <a:rPr lang="ru-RU" sz="519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4</a:t>
            </a:r>
            <a:endParaRPr lang="en-US" sz="5197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D5C5DDB-ED4D-4BC7-B31A-E1B124CA70C7}"/>
              </a:ext>
            </a:extLst>
          </p:cNvPr>
          <p:cNvSpPr txBox="1"/>
          <p:nvPr/>
        </p:nvSpPr>
        <p:spPr>
          <a:xfrm>
            <a:off x="11592894" y="7384135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54" name="Rectangle: Rounded Corners 5">
            <a:extLst>
              <a:ext uri="{FF2B5EF4-FFF2-40B4-BE49-F238E27FC236}">
                <a16:creationId xmlns:a16="http://schemas.microsoft.com/office/drawing/2014/main" id="{D352BF51-917F-4E04-9CCB-BA777DB78EC7}"/>
              </a:ext>
            </a:extLst>
          </p:cNvPr>
          <p:cNvSpPr/>
          <p:nvPr/>
        </p:nvSpPr>
        <p:spPr>
          <a:xfrm>
            <a:off x="14852741" y="2088982"/>
            <a:ext cx="3410403" cy="3427507"/>
          </a:xfrm>
          <a:prstGeom prst="roundRect">
            <a:avLst>
              <a:gd name="adj" fmla="val 945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081F56-4139-42A1-A7E3-88A07E2E23DD}"/>
              </a:ext>
            </a:extLst>
          </p:cNvPr>
          <p:cNvSpPr txBox="1"/>
          <p:nvPr/>
        </p:nvSpPr>
        <p:spPr>
          <a:xfrm>
            <a:off x="15135590" y="3109146"/>
            <a:ext cx="284473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197" b="1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Рост</a:t>
            </a:r>
            <a:endParaRPr lang="en-US" sz="5197" b="1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890663-3634-4BFF-8C6B-40491B112458}"/>
              </a:ext>
            </a:extLst>
          </p:cNvPr>
          <p:cNvSpPr txBox="1"/>
          <p:nvPr/>
        </p:nvSpPr>
        <p:spPr>
          <a:xfrm>
            <a:off x="15135590" y="3871986"/>
            <a:ext cx="2844735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CDE5BB0-5F29-4A08-BC2C-D7204464E76C}"/>
              </a:ext>
            </a:extLst>
          </p:cNvPr>
          <p:cNvSpPr txBox="1"/>
          <p:nvPr/>
        </p:nvSpPr>
        <p:spPr>
          <a:xfrm>
            <a:off x="4976540" y="8205537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7F8673-9E05-4E14-8F2E-186D1FCD6497}"/>
              </a:ext>
            </a:extLst>
          </p:cNvPr>
          <p:cNvGrpSpPr/>
          <p:nvPr/>
        </p:nvGrpSpPr>
        <p:grpSpPr>
          <a:xfrm>
            <a:off x="5452772" y="6131950"/>
            <a:ext cx="1951420" cy="1951420"/>
            <a:chOff x="6991808" y="3767399"/>
            <a:chExt cx="1261241" cy="126124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58D48A-FFED-4DD6-A859-9ABA92B324DF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1B1754AC-A602-47FD-8262-BC8D7AEB9822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7A9B0CC-0DAC-4FD0-9BB8-8320BF7CAA99}"/>
              </a:ext>
            </a:extLst>
          </p:cNvPr>
          <p:cNvSpPr txBox="1"/>
          <p:nvPr/>
        </p:nvSpPr>
        <p:spPr>
          <a:xfrm>
            <a:off x="5512869" y="6682803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F7F9E1-42E7-49D5-A7AA-795C654E9476}"/>
              </a:ext>
            </a:extLst>
          </p:cNvPr>
          <p:cNvSpPr txBox="1"/>
          <p:nvPr/>
        </p:nvSpPr>
        <p:spPr>
          <a:xfrm>
            <a:off x="11563319" y="4650861"/>
            <a:ext cx="2903886" cy="4578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ts val="3000"/>
              </a:lnSpc>
            </a:pPr>
            <a:r>
              <a:rPr lang="ru-RU" sz="20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 текст</a:t>
            </a:r>
            <a:endParaRPr lang="en-US" sz="20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07C48E-B83B-4074-B51B-DB6293268A36}"/>
              </a:ext>
            </a:extLst>
          </p:cNvPr>
          <p:cNvGrpSpPr/>
          <p:nvPr/>
        </p:nvGrpSpPr>
        <p:grpSpPr>
          <a:xfrm>
            <a:off x="12039548" y="2577270"/>
            <a:ext cx="1951420" cy="1951420"/>
            <a:chOff x="6991808" y="3767399"/>
            <a:chExt cx="1261241" cy="126124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C23D4F-D20C-46D3-85EA-95CC9C1F639A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26FF0690-F537-45EF-89AF-B59FC853DE1C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625826F-1079-4781-B7C9-5E86A17F8305}"/>
              </a:ext>
            </a:extLst>
          </p:cNvPr>
          <p:cNvSpPr txBox="1"/>
          <p:nvPr/>
        </p:nvSpPr>
        <p:spPr>
          <a:xfrm>
            <a:off x="12099646" y="3128125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527683-0D50-1A41-843B-60ED41AE63DF}"/>
              </a:ext>
            </a:extLst>
          </p:cNvPr>
          <p:cNvSpPr txBox="1"/>
          <p:nvPr/>
        </p:nvSpPr>
        <p:spPr>
          <a:xfrm>
            <a:off x="1711184" y="1753391"/>
            <a:ext cx="354105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ru-RU" sz="24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Дополнительный текст</a:t>
            </a:r>
            <a:endParaRPr lang="en-US" sz="24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C886C2A-3D55-FA47-AB10-E5D5E0E2D077}"/>
              </a:ext>
            </a:extLst>
          </p:cNvPr>
          <p:cNvSpPr txBox="1"/>
          <p:nvPr/>
        </p:nvSpPr>
        <p:spPr>
          <a:xfrm>
            <a:off x="1672332" y="2444429"/>
            <a:ext cx="48773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       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929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19D4A3C8-048C-4B25-34E6-D1CBE8354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z="1600" smtClean="0"/>
              <a:pPr/>
              <a:t>92</a:t>
            </a:fld>
            <a:endParaRPr lang="ru-RU" sz="1600" dirty="0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65BC159B-D0C4-9F90-3F5D-706DC800C1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33333"/>
          </a:solidFill>
        </p:spPr>
      </p:sp>
      <p:sp>
        <p:nvSpPr>
          <p:cNvPr id="1486" name="Текст 25"/>
          <p:cNvSpPr txBox="1"/>
          <p:nvPr/>
        </p:nvSpPr>
        <p:spPr>
          <a:xfrm>
            <a:off x="6906382" y="5069222"/>
            <a:ext cx="9378870" cy="3251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>
            <a:no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sz="2200" dirty="0">
                <a:solidFill>
                  <a:schemeClr val="bg1"/>
                </a:solidFill>
              </a:rPr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</a:t>
            </a:r>
            <a:r>
              <a:rPr lang="ru-RU" sz="2200" dirty="0">
                <a:solidFill>
                  <a:schemeClr val="bg1"/>
                </a:solidFill>
              </a:rPr>
              <a:t>       </a:t>
            </a:r>
            <a:r>
              <a:rPr sz="2200" dirty="0">
                <a:solidFill>
                  <a:schemeClr val="bg1"/>
                </a:solidFill>
              </a:rPr>
              <a:t>и богатый опыт рамки и место обучения кадров позволяет выполнять важные задания по разработке позиций, занимаемых участниками в отношении поставленных задач.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35C3439-AE77-2B48-BA3B-8757FEB1EBB5}"/>
              </a:ext>
            </a:extLst>
          </p:cNvPr>
          <p:cNvSpPr/>
          <p:nvPr/>
        </p:nvSpPr>
        <p:spPr>
          <a:xfrm>
            <a:off x="6848793" y="2820926"/>
            <a:ext cx="9039202" cy="1894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Текст 11"/>
          <p:cNvSpPr txBox="1"/>
          <p:nvPr/>
        </p:nvSpPr>
        <p:spPr>
          <a:xfrm>
            <a:off x="10470062" y="5168436"/>
            <a:ext cx="6770419" cy="455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>
            <a:noAutofit/>
          </a:bodyPr>
          <a:lstStyle>
            <a:lvl1pPr marR="5085" indent="13351">
              <a:lnSpc>
                <a:spcPts val="3400"/>
              </a:lnSpc>
              <a:defRPr sz="2400">
                <a:solidFill>
                  <a:srgbClr val="282828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sz="2200" dirty="0">
                <a:solidFill>
                  <a:schemeClr val="bg1"/>
                </a:solidFill>
              </a:rPr>
              <a:t>Таким образом постоянное информационно-пропагандистское обеспечение нашей деятельности играет важную роль в формировании позиций, занимаемых участниками в отношении поставленных задач. Разнообразный и богатый опыт рамки и место обучения кадров позволяет выполнять важные задания по разработке позиций, занимаемых участниками </a:t>
            </a:r>
            <a:r>
              <a:rPr lang="ru-RU" sz="2200" dirty="0">
                <a:solidFill>
                  <a:schemeClr val="bg1"/>
                </a:solidFill>
              </a:rPr>
              <a:t>                     </a:t>
            </a:r>
            <a:r>
              <a:rPr sz="2200" dirty="0">
                <a:solidFill>
                  <a:schemeClr val="bg1"/>
                </a:solidFill>
              </a:rPr>
              <a:t>в отношении поставленных задач. 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C3D926A-064D-3842-849D-131614428F80}"/>
              </a:ext>
            </a:extLst>
          </p:cNvPr>
          <p:cNvSpPr/>
          <p:nvPr/>
        </p:nvSpPr>
        <p:spPr>
          <a:xfrm>
            <a:off x="10431757" y="2051838"/>
            <a:ext cx="6974332" cy="27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Место заголовка слайда вашей презентации</a:t>
            </a:r>
          </a:p>
        </p:txBody>
      </p:sp>
      <p:sp>
        <p:nvSpPr>
          <p:cNvPr id="7" name="Номер слайда 1">
            <a:extLst>
              <a:ext uri="{FF2B5EF4-FFF2-40B4-BE49-F238E27FC236}">
                <a16:creationId xmlns:a16="http://schemas.microsoft.com/office/drawing/2014/main" id="{6A3DBD40-D440-A5A5-D2A4-6C413D0AA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z="1600" smtClean="0"/>
              <a:pPr/>
              <a:t>93</a:t>
            </a:fld>
            <a:endParaRPr lang="ru-RU" sz="1600" dirty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B34139B0-2166-444A-855B-E59128B09F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33333"/>
          </a:solidFill>
        </p:spPr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EA0479D-362A-DCE0-A807-EBAF141B89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solidFill>
            <a:srgbClr val="333333"/>
          </a:solidFill>
        </p:spPr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1">
            <a:extLst>
              <a:ext uri="{FF2B5EF4-FFF2-40B4-BE49-F238E27FC236}">
                <a16:creationId xmlns:a16="http://schemas.microsoft.com/office/drawing/2014/main" id="{D6A00E29-475F-0FEB-233F-C45380B1C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z="1600" smtClean="0"/>
              <a:pPr/>
              <a:t>94</a:t>
            </a:fld>
            <a:endParaRPr lang="ru-RU" sz="1600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B2F328-1CF4-902C-CA55-E2C75F9DB9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6078" y="2130873"/>
            <a:ext cx="3231647" cy="7125951"/>
          </a:xfrm>
          <a:solidFill>
            <a:srgbClr val="333333"/>
          </a:solidFill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F5717C2E-860F-A081-8FB8-484EC66EF4B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960" y="2130873"/>
            <a:ext cx="3231647" cy="7125951"/>
          </a:xfrm>
          <a:solidFill>
            <a:srgbClr val="333333"/>
          </a:solidFill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CF24B2BA-4394-90EA-A3E9-7AA0D8F03E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44445" y="2130873"/>
            <a:ext cx="3231647" cy="7125951"/>
          </a:xfrm>
          <a:solidFill>
            <a:srgbClr val="333333"/>
          </a:solidFill>
        </p:spPr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13803851" y="6580634"/>
            <a:ext cx="4611370" cy="2666377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6500"/>
              </a:lnSpc>
            </a:pPr>
            <a:r>
              <a:rPr lang="ru-RU" sz="5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25" name="Уровень текста 1…">
            <a:extLst>
              <a:ext uri="{FF2B5EF4-FFF2-40B4-BE49-F238E27FC236}">
                <a16:creationId xmlns:a16="http://schemas.microsoft.com/office/drawing/2014/main" id="{560BA625-A7F2-834E-9D79-EF30554A034C}"/>
              </a:ext>
            </a:extLst>
          </p:cNvPr>
          <p:cNvSpPr txBox="1">
            <a:spLocks/>
          </p:cNvSpPr>
          <p:nvPr/>
        </p:nvSpPr>
        <p:spPr>
          <a:xfrm>
            <a:off x="1023119" y="9583444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6" name="Уровень текста 1…">
            <a:extLst>
              <a:ext uri="{FF2B5EF4-FFF2-40B4-BE49-F238E27FC236}">
                <a16:creationId xmlns:a16="http://schemas.microsoft.com/office/drawing/2014/main" id="{562B17F6-F434-9944-8955-7F0B3EA994A1}"/>
              </a:ext>
            </a:extLst>
          </p:cNvPr>
          <p:cNvSpPr txBox="1">
            <a:spLocks/>
          </p:cNvSpPr>
          <p:nvPr/>
        </p:nvSpPr>
        <p:spPr>
          <a:xfrm>
            <a:off x="5212001" y="9583444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7" name="Уровень текста 1…">
            <a:extLst>
              <a:ext uri="{FF2B5EF4-FFF2-40B4-BE49-F238E27FC236}">
                <a16:creationId xmlns:a16="http://schemas.microsoft.com/office/drawing/2014/main" id="{5AB0BE3E-D2E2-154E-8449-45A9055A4C74}"/>
              </a:ext>
            </a:extLst>
          </p:cNvPr>
          <p:cNvSpPr txBox="1">
            <a:spLocks/>
          </p:cNvSpPr>
          <p:nvPr/>
        </p:nvSpPr>
        <p:spPr>
          <a:xfrm>
            <a:off x="9411486" y="9583444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3925211251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1">
            <a:extLst>
              <a:ext uri="{FF2B5EF4-FFF2-40B4-BE49-F238E27FC236}">
                <a16:creationId xmlns:a16="http://schemas.microsoft.com/office/drawing/2014/main" id="{4E31B855-5D46-7C41-ADD0-291FA5789DFD}"/>
              </a:ext>
            </a:extLst>
          </p:cNvPr>
          <p:cNvSpPr txBox="1">
            <a:spLocks/>
          </p:cNvSpPr>
          <p:nvPr/>
        </p:nvSpPr>
        <p:spPr>
          <a:xfrm>
            <a:off x="2781039" y="746126"/>
            <a:ext cx="14237223" cy="1036995"/>
          </a:xfrm>
          <a:prstGeom prst="rect">
            <a:avLst/>
          </a:prstGeom>
        </p:spPr>
        <p:txBody>
          <a:bodyPr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Заголовок слайда вашей презентации</a:t>
            </a:r>
          </a:p>
        </p:txBody>
      </p:sp>
      <p:sp>
        <p:nvSpPr>
          <p:cNvPr id="18" name="Уровень текста 1…">
            <a:extLst>
              <a:ext uri="{FF2B5EF4-FFF2-40B4-BE49-F238E27FC236}">
                <a16:creationId xmlns:a16="http://schemas.microsoft.com/office/drawing/2014/main" id="{6A33C643-79AD-344B-80D1-8081368AE396}"/>
              </a:ext>
            </a:extLst>
          </p:cNvPr>
          <p:cNvSpPr txBox="1">
            <a:spLocks/>
          </p:cNvSpPr>
          <p:nvPr/>
        </p:nvSpPr>
        <p:spPr>
          <a:xfrm>
            <a:off x="868959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1" name="Уровень текста 1…">
            <a:extLst>
              <a:ext uri="{FF2B5EF4-FFF2-40B4-BE49-F238E27FC236}">
                <a16:creationId xmlns:a16="http://schemas.microsoft.com/office/drawing/2014/main" id="{E130137C-BC26-2740-9CCE-953ACDB6FE7F}"/>
              </a:ext>
            </a:extLst>
          </p:cNvPr>
          <p:cNvSpPr txBox="1">
            <a:spLocks/>
          </p:cNvSpPr>
          <p:nvPr/>
        </p:nvSpPr>
        <p:spPr>
          <a:xfrm>
            <a:off x="457363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2" name="Уровень текста 1…">
            <a:extLst>
              <a:ext uri="{FF2B5EF4-FFF2-40B4-BE49-F238E27FC236}">
                <a16:creationId xmlns:a16="http://schemas.microsoft.com/office/drawing/2014/main" id="{C3B0B81F-EF31-6C42-A28C-EB5F1DD4660C}"/>
              </a:ext>
            </a:extLst>
          </p:cNvPr>
          <p:cNvSpPr txBox="1">
            <a:spLocks/>
          </p:cNvSpPr>
          <p:nvPr/>
        </p:nvSpPr>
        <p:spPr>
          <a:xfrm>
            <a:off x="8329820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3" name="Уровень текста 1…">
            <a:extLst>
              <a:ext uri="{FF2B5EF4-FFF2-40B4-BE49-F238E27FC236}">
                <a16:creationId xmlns:a16="http://schemas.microsoft.com/office/drawing/2014/main" id="{175F88C2-420E-614A-BF04-591DBF2326F3}"/>
              </a:ext>
            </a:extLst>
          </p:cNvPr>
          <p:cNvSpPr txBox="1">
            <a:spLocks/>
          </p:cNvSpPr>
          <p:nvPr/>
        </p:nvSpPr>
        <p:spPr>
          <a:xfrm>
            <a:off x="1215688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24" name="Уровень текста 1…">
            <a:extLst>
              <a:ext uri="{FF2B5EF4-FFF2-40B4-BE49-F238E27FC236}">
                <a16:creationId xmlns:a16="http://schemas.microsoft.com/office/drawing/2014/main" id="{A15FB984-0382-F74D-9A59-5D31097C57A0}"/>
              </a:ext>
            </a:extLst>
          </p:cNvPr>
          <p:cNvSpPr txBox="1">
            <a:spLocks/>
          </p:cNvSpPr>
          <p:nvPr/>
        </p:nvSpPr>
        <p:spPr>
          <a:xfrm>
            <a:off x="15842201" y="9400919"/>
            <a:ext cx="3097564" cy="54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3200"/>
              </a:lnSpc>
              <a:spcBef>
                <a:spcPts val="1181"/>
              </a:spcBef>
            </a:pPr>
            <a:r>
              <a:rPr lang="ru-RU" dirty="0">
                <a:solidFill>
                  <a:schemeClr val="bg1">
                    <a:lumMod val="75000"/>
                    <a:lumOff val="25000"/>
                  </a:schemeClr>
                </a:solidFill>
                <a:latin typeface="TINKOFFSANS-MEDIUM" panose="02000506050000020004" pitchFamily="2" charset="0"/>
              </a:rPr>
              <a:t>Название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F26700-8F04-78FC-D7C2-1AA6B817BC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333333"/>
          </a:solidFill>
        </p:spPr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F3541149-2CFE-B2A9-8040-FB8CFF14D1E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solidFill>
            <a:srgbClr val="333333"/>
          </a:solidFill>
        </p:spPr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5CC41613-B28D-3C7A-8826-58174664B79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solidFill>
            <a:srgbClr val="333333"/>
          </a:solidFill>
        </p:spPr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0E5E65AF-9FFE-1C24-C313-1E3A67CF033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solidFill>
            <a:srgbClr val="333333"/>
          </a:solidFill>
        </p:spPr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B7031220-5ADC-2EAD-586D-C72B2B1683D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solidFill>
            <a:srgbClr val="333333"/>
          </a:solidFill>
        </p:spPr>
      </p:sp>
      <p:sp>
        <p:nvSpPr>
          <p:cNvPr id="13" name="Номер слайда 1">
            <a:extLst>
              <a:ext uri="{FF2B5EF4-FFF2-40B4-BE49-F238E27FC236}">
                <a16:creationId xmlns:a16="http://schemas.microsoft.com/office/drawing/2014/main" id="{43BE93A3-D6FF-98B4-D6A1-BCCEFD51F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ru-RU" sz="1600" smtClean="0"/>
              <a:pPr/>
              <a:t>95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13352516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6C9931-AE3F-8DCE-9076-F600B9AE6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9" t="4586" r="8437" b="1067"/>
          <a:stretch/>
        </p:blipFill>
        <p:spPr>
          <a:xfrm>
            <a:off x="0" y="0"/>
            <a:ext cx="19796045" cy="11160125"/>
          </a:xfrm>
          <a:prstGeom prst="rect">
            <a:avLst/>
          </a:prstGeom>
        </p:spPr>
      </p:pic>
      <p:sp>
        <p:nvSpPr>
          <p:cNvPr id="9" name="Freeform 22">
            <a:extLst>
              <a:ext uri="{FF2B5EF4-FFF2-40B4-BE49-F238E27FC236}">
                <a16:creationId xmlns:a16="http://schemas.microsoft.com/office/drawing/2014/main" id="{D0365C40-472B-4A3E-F538-8672DCEB344E}"/>
              </a:ext>
            </a:extLst>
          </p:cNvPr>
          <p:cNvSpPr/>
          <p:nvPr/>
        </p:nvSpPr>
        <p:spPr>
          <a:xfrm flipH="1" flipV="1">
            <a:off x="9538771" y="-4808"/>
            <a:ext cx="10257274" cy="2508230"/>
          </a:xfrm>
          <a:custGeom>
            <a:avLst/>
            <a:gdLst>
              <a:gd name="connsiteX0" fmla="*/ 0 w 8081314"/>
              <a:gd name="connsiteY0" fmla="*/ 0 h 1828800"/>
              <a:gd name="connsiteX1" fmla="*/ 7178109 w 8081314"/>
              <a:gd name="connsiteY1" fmla="*/ 0 h 1828800"/>
              <a:gd name="connsiteX2" fmla="*/ 8081314 w 8081314"/>
              <a:gd name="connsiteY2" fmla="*/ 903205 h 1828800"/>
              <a:gd name="connsiteX3" fmla="*/ 8081314 w 8081314"/>
              <a:gd name="connsiteY3" fmla="*/ 1763791 h 1828800"/>
              <a:gd name="connsiteX4" fmla="*/ 8074761 w 8081314"/>
              <a:gd name="connsiteY4" fmla="*/ 1828800 h 1828800"/>
              <a:gd name="connsiteX5" fmla="*/ 0 w 8081314"/>
              <a:gd name="connsiteY5" fmla="*/ 1828800 h 1828800"/>
              <a:gd name="connsiteX0" fmla="*/ 0 w 8094409"/>
              <a:gd name="connsiteY0" fmla="*/ 0 h 1828800"/>
              <a:gd name="connsiteX1" fmla="*/ 7178109 w 8094409"/>
              <a:gd name="connsiteY1" fmla="*/ 0 h 1828800"/>
              <a:gd name="connsiteX2" fmla="*/ 8081314 w 8094409"/>
              <a:gd name="connsiteY2" fmla="*/ 903205 h 1828800"/>
              <a:gd name="connsiteX3" fmla="*/ 8094409 w 8094409"/>
              <a:gd name="connsiteY3" fmla="*/ 1344763 h 1828800"/>
              <a:gd name="connsiteX4" fmla="*/ 8074761 w 8094409"/>
              <a:gd name="connsiteY4" fmla="*/ 1828800 h 1828800"/>
              <a:gd name="connsiteX5" fmla="*/ 0 w 8094409"/>
              <a:gd name="connsiteY5" fmla="*/ 1828800 h 1828800"/>
              <a:gd name="connsiteX6" fmla="*/ 0 w 8094409"/>
              <a:gd name="connsiteY6" fmla="*/ 0 h 1828800"/>
              <a:gd name="connsiteX0" fmla="*/ 0 w 8127140"/>
              <a:gd name="connsiteY0" fmla="*/ 0 h 1828800"/>
              <a:gd name="connsiteX1" fmla="*/ 7178109 w 8127140"/>
              <a:gd name="connsiteY1" fmla="*/ 0 h 1828800"/>
              <a:gd name="connsiteX2" fmla="*/ 8081314 w 8127140"/>
              <a:gd name="connsiteY2" fmla="*/ 903205 h 1828800"/>
              <a:gd name="connsiteX3" fmla="*/ 8094409 w 8127140"/>
              <a:gd name="connsiteY3" fmla="*/ 1344763 h 1828800"/>
              <a:gd name="connsiteX4" fmla="*/ 8127140 w 8127140"/>
              <a:gd name="connsiteY4" fmla="*/ 1540718 h 1828800"/>
              <a:gd name="connsiteX5" fmla="*/ 0 w 8127140"/>
              <a:gd name="connsiteY5" fmla="*/ 1828800 h 1828800"/>
              <a:gd name="connsiteX6" fmla="*/ 0 w 8127140"/>
              <a:gd name="connsiteY6" fmla="*/ 0 h 1828800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911815 w 8127140"/>
              <a:gd name="connsiteY5" fmla="*/ 1056217 h 1540718"/>
              <a:gd name="connsiteX6" fmla="*/ 0 w 8127140"/>
              <a:gd name="connsiteY6" fmla="*/ 0 h 1540718"/>
              <a:gd name="connsiteX0" fmla="*/ 0 w 8127140"/>
              <a:gd name="connsiteY0" fmla="*/ 0 h 1540718"/>
              <a:gd name="connsiteX1" fmla="*/ 7178109 w 8127140"/>
              <a:gd name="connsiteY1" fmla="*/ 0 h 1540718"/>
              <a:gd name="connsiteX2" fmla="*/ 8081314 w 8127140"/>
              <a:gd name="connsiteY2" fmla="*/ 903205 h 1540718"/>
              <a:gd name="connsiteX3" fmla="*/ 8094409 w 8127140"/>
              <a:gd name="connsiteY3" fmla="*/ 1344763 h 1540718"/>
              <a:gd name="connsiteX4" fmla="*/ 8127140 w 8127140"/>
              <a:gd name="connsiteY4" fmla="*/ 1540718 h 1540718"/>
              <a:gd name="connsiteX5" fmla="*/ 1741585 w 8127140"/>
              <a:gd name="connsiteY5" fmla="*/ 1540718 h 1540718"/>
              <a:gd name="connsiteX6" fmla="*/ 0 w 8127140"/>
              <a:gd name="connsiteY6" fmla="*/ 0 h 1540718"/>
              <a:gd name="connsiteX0" fmla="*/ 39283 w 6385555"/>
              <a:gd name="connsiteY0" fmla="*/ 0 h 1540718"/>
              <a:gd name="connsiteX1" fmla="*/ 5436524 w 6385555"/>
              <a:gd name="connsiteY1" fmla="*/ 0 h 1540718"/>
              <a:gd name="connsiteX2" fmla="*/ 6339729 w 6385555"/>
              <a:gd name="connsiteY2" fmla="*/ 903205 h 1540718"/>
              <a:gd name="connsiteX3" fmla="*/ 6352824 w 6385555"/>
              <a:gd name="connsiteY3" fmla="*/ 1344763 h 1540718"/>
              <a:gd name="connsiteX4" fmla="*/ 6385555 w 6385555"/>
              <a:gd name="connsiteY4" fmla="*/ 1540718 h 1540718"/>
              <a:gd name="connsiteX5" fmla="*/ 0 w 6385555"/>
              <a:gd name="connsiteY5" fmla="*/ 1540718 h 1540718"/>
              <a:gd name="connsiteX6" fmla="*/ 39283 w 6385555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09515 w 6346272"/>
              <a:gd name="connsiteY5" fmla="*/ 1514529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26191 w 6346272"/>
              <a:gd name="connsiteY5" fmla="*/ 1527623 h 1540718"/>
              <a:gd name="connsiteX6" fmla="*/ 0 w 6346272"/>
              <a:gd name="connsiteY6" fmla="*/ 0 h 1540718"/>
              <a:gd name="connsiteX0" fmla="*/ 0 w 6346272"/>
              <a:gd name="connsiteY0" fmla="*/ 0 h 1540718"/>
              <a:gd name="connsiteX1" fmla="*/ 5397241 w 6346272"/>
              <a:gd name="connsiteY1" fmla="*/ 0 h 1540718"/>
              <a:gd name="connsiteX2" fmla="*/ 6300446 w 6346272"/>
              <a:gd name="connsiteY2" fmla="*/ 903205 h 1540718"/>
              <a:gd name="connsiteX3" fmla="*/ 6313541 w 6346272"/>
              <a:gd name="connsiteY3" fmla="*/ 1344763 h 1540718"/>
              <a:gd name="connsiteX4" fmla="*/ 6346272 w 6346272"/>
              <a:gd name="connsiteY4" fmla="*/ 1540718 h 1540718"/>
              <a:gd name="connsiteX5" fmla="*/ 9299 w 6346272"/>
              <a:gd name="connsiteY5" fmla="*/ 1533254 h 1540718"/>
              <a:gd name="connsiteX6" fmla="*/ 0 w 6346272"/>
              <a:gd name="connsiteY6" fmla="*/ 0 h 1540718"/>
              <a:gd name="connsiteX0" fmla="*/ 2677 w 6348949"/>
              <a:gd name="connsiteY0" fmla="*/ 0 h 1544516"/>
              <a:gd name="connsiteX1" fmla="*/ 5399918 w 6348949"/>
              <a:gd name="connsiteY1" fmla="*/ 0 h 1544516"/>
              <a:gd name="connsiteX2" fmla="*/ 6303123 w 6348949"/>
              <a:gd name="connsiteY2" fmla="*/ 903205 h 1544516"/>
              <a:gd name="connsiteX3" fmla="*/ 6316218 w 6348949"/>
              <a:gd name="connsiteY3" fmla="*/ 1344763 h 1544516"/>
              <a:gd name="connsiteX4" fmla="*/ 6348949 w 6348949"/>
              <a:gd name="connsiteY4" fmla="*/ 1540718 h 1544516"/>
              <a:gd name="connsiteX5" fmla="*/ 715 w 6348949"/>
              <a:gd name="connsiteY5" fmla="*/ 1544516 h 1544516"/>
              <a:gd name="connsiteX6" fmla="*/ 2677 w 6348949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5165 w 6316218"/>
              <a:gd name="connsiteY4" fmla="*/ 154071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37688"/>
              <a:gd name="connsiteY0" fmla="*/ 0 h 1544516"/>
              <a:gd name="connsiteX1" fmla="*/ 5399918 w 6337688"/>
              <a:gd name="connsiteY1" fmla="*/ 0 h 1544516"/>
              <a:gd name="connsiteX2" fmla="*/ 6303123 w 6337688"/>
              <a:gd name="connsiteY2" fmla="*/ 903205 h 1544516"/>
              <a:gd name="connsiteX3" fmla="*/ 6316218 w 6337688"/>
              <a:gd name="connsiteY3" fmla="*/ 1344763 h 1544516"/>
              <a:gd name="connsiteX4" fmla="*/ 6337688 w 6337688"/>
              <a:gd name="connsiteY4" fmla="*/ 1535087 h 1544516"/>
              <a:gd name="connsiteX5" fmla="*/ 715 w 6337688"/>
              <a:gd name="connsiteY5" fmla="*/ 1544516 h 1544516"/>
              <a:gd name="connsiteX6" fmla="*/ 2677 w 633768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298273 w 6316218"/>
              <a:gd name="connsiteY4" fmla="*/ 1535087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  <a:gd name="connsiteX0" fmla="*/ 2677 w 6316218"/>
              <a:gd name="connsiteY0" fmla="*/ 0 h 1544516"/>
              <a:gd name="connsiteX1" fmla="*/ 5399918 w 6316218"/>
              <a:gd name="connsiteY1" fmla="*/ 0 h 1544516"/>
              <a:gd name="connsiteX2" fmla="*/ 6303123 w 6316218"/>
              <a:gd name="connsiteY2" fmla="*/ 903205 h 1544516"/>
              <a:gd name="connsiteX3" fmla="*/ 6316218 w 6316218"/>
              <a:gd name="connsiteY3" fmla="*/ 1344763 h 1544516"/>
              <a:gd name="connsiteX4" fmla="*/ 6313914 w 6316218"/>
              <a:gd name="connsiteY4" fmla="*/ 1542908 h 1544516"/>
              <a:gd name="connsiteX5" fmla="*/ 715 w 6316218"/>
              <a:gd name="connsiteY5" fmla="*/ 1544516 h 1544516"/>
              <a:gd name="connsiteX6" fmla="*/ 2677 w 6316218"/>
              <a:gd name="connsiteY6" fmla="*/ 0 h 154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6218" h="1544516">
                <a:moveTo>
                  <a:pt x="2677" y="0"/>
                </a:moveTo>
                <a:lnTo>
                  <a:pt x="5399918" y="0"/>
                </a:lnTo>
                <a:cubicBezTo>
                  <a:pt x="5898744" y="0"/>
                  <a:pt x="6303123" y="404379"/>
                  <a:pt x="6303123" y="903205"/>
                </a:cubicBezTo>
                <a:lnTo>
                  <a:pt x="6316218" y="1344763"/>
                </a:lnTo>
                <a:lnTo>
                  <a:pt x="6313914" y="1542908"/>
                </a:lnTo>
                <a:lnTo>
                  <a:pt x="715" y="1544516"/>
                </a:lnTo>
                <a:cubicBezTo>
                  <a:pt x="-2385" y="1033431"/>
                  <a:pt x="5777" y="511085"/>
                  <a:pt x="267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298141" dist="38100" dir="2700000" sx="107000" sy="107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5ABED-B3CB-A262-5149-F6AF4039E12A}"/>
              </a:ext>
            </a:extLst>
          </p:cNvPr>
          <p:cNvSpPr txBox="1"/>
          <p:nvPr/>
        </p:nvSpPr>
        <p:spPr>
          <a:xfrm>
            <a:off x="10767094" y="684922"/>
            <a:ext cx="8241631" cy="10900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8500"/>
              </a:lnSpc>
            </a:pPr>
            <a:r>
              <a:rPr lang="ru-RU" sz="7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слайда</a:t>
            </a:r>
            <a:endParaRPr lang="en-US" sz="7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D22C6290-BB8E-D865-5E0A-E3945C7C3E40}"/>
              </a:ext>
            </a:extLst>
          </p:cNvPr>
          <p:cNvSpPr txBox="1">
            <a:spLocks/>
          </p:cNvSpPr>
          <p:nvPr/>
        </p:nvSpPr>
        <p:spPr>
          <a:xfrm>
            <a:off x="18515038" y="10403698"/>
            <a:ext cx="778844" cy="424964"/>
          </a:xfrm>
          <a:prstGeom prst="rect">
            <a:avLst/>
          </a:prstGeom>
        </p:spPr>
        <p:txBody>
          <a:bodyPr/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0" marR="0" indent="450029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0" marR="0" indent="90006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0" marR="0" indent="135008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0" marR="0" indent="1800120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0" marR="0" indent="225014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0" marR="0" indent="270017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0" marR="0" indent="3150206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0" marR="0" indent="3600237" algn="l" defTabSz="4500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/>
            <a:fld id="{86CB4B4D-7CA3-9044-876B-883B54F8677D}" type="slidenum">
              <a:rPr lang="ru-RU" sz="1600" smtClean="0">
                <a:solidFill>
                  <a:schemeClr val="tx1"/>
                </a:solidFill>
              </a:rPr>
              <a:pPr algn="r"/>
              <a:t>96</a:t>
            </a:fld>
            <a:endParaRPr lang="ru-RU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E40FCFE8-E580-369D-6B3F-508B1EE2597B}"/>
              </a:ext>
            </a:extLst>
          </p:cNvPr>
          <p:cNvSpPr/>
          <p:nvPr/>
        </p:nvSpPr>
        <p:spPr>
          <a:xfrm>
            <a:off x="15534338" y="-14746"/>
            <a:ext cx="4264962" cy="5189314"/>
          </a:xfrm>
          <a:custGeom>
            <a:avLst/>
            <a:gdLst>
              <a:gd name="connsiteX0" fmla="*/ 4041058 w 4041058"/>
              <a:gd name="connsiteY0" fmla="*/ 0 h 4925961"/>
              <a:gd name="connsiteX1" fmla="*/ 4041058 w 4041058"/>
              <a:gd name="connsiteY1" fmla="*/ 4925961 h 4925961"/>
              <a:gd name="connsiteX2" fmla="*/ 0 w 4041058"/>
              <a:gd name="connsiteY2" fmla="*/ 3392129 h 4925961"/>
              <a:gd name="connsiteX3" fmla="*/ 1032387 w 4041058"/>
              <a:gd name="connsiteY3" fmla="*/ 0 h 4925961"/>
              <a:gd name="connsiteX4" fmla="*/ 4041058 w 4041058"/>
              <a:gd name="connsiteY4" fmla="*/ 0 h 4925961"/>
              <a:gd name="connsiteX0" fmla="*/ 4282368 w 4282368"/>
              <a:gd name="connsiteY0" fmla="*/ 0 h 4925961"/>
              <a:gd name="connsiteX1" fmla="*/ 4282368 w 4282368"/>
              <a:gd name="connsiteY1" fmla="*/ 4925961 h 4925961"/>
              <a:gd name="connsiteX2" fmla="*/ 241310 w 4282368"/>
              <a:gd name="connsiteY2" fmla="*/ 3392129 h 4925961"/>
              <a:gd name="connsiteX3" fmla="*/ 1273697 w 4282368"/>
              <a:gd name="connsiteY3" fmla="*/ 0 h 4925961"/>
              <a:gd name="connsiteX4" fmla="*/ 4282368 w 4282368"/>
              <a:gd name="connsiteY4" fmla="*/ 0 h 4925961"/>
              <a:gd name="connsiteX0" fmla="*/ 4282368 w 4282368"/>
              <a:gd name="connsiteY0" fmla="*/ 0 h 4925961"/>
              <a:gd name="connsiteX1" fmla="*/ 4282368 w 4282368"/>
              <a:gd name="connsiteY1" fmla="*/ 4925961 h 4925961"/>
              <a:gd name="connsiteX2" fmla="*/ 241310 w 4282368"/>
              <a:gd name="connsiteY2" fmla="*/ 3392129 h 4925961"/>
              <a:gd name="connsiteX3" fmla="*/ 1273697 w 4282368"/>
              <a:gd name="connsiteY3" fmla="*/ 0 h 4925961"/>
              <a:gd name="connsiteX4" fmla="*/ 4282368 w 4282368"/>
              <a:gd name="connsiteY4" fmla="*/ 0 h 4925961"/>
              <a:gd name="connsiteX0" fmla="*/ 4282368 w 4282368"/>
              <a:gd name="connsiteY0" fmla="*/ 0 h 5205382"/>
              <a:gd name="connsiteX1" fmla="*/ 4282368 w 4282368"/>
              <a:gd name="connsiteY1" fmla="*/ 4925961 h 5205382"/>
              <a:gd name="connsiteX2" fmla="*/ 241310 w 4282368"/>
              <a:gd name="connsiteY2" fmla="*/ 3392129 h 5205382"/>
              <a:gd name="connsiteX3" fmla="*/ 1273697 w 4282368"/>
              <a:gd name="connsiteY3" fmla="*/ 0 h 5205382"/>
              <a:gd name="connsiteX4" fmla="*/ 4282368 w 4282368"/>
              <a:gd name="connsiteY4" fmla="*/ 0 h 5205382"/>
              <a:gd name="connsiteX0" fmla="*/ 4273500 w 4273500"/>
              <a:gd name="connsiteY0" fmla="*/ 0 h 5205382"/>
              <a:gd name="connsiteX1" fmla="*/ 4273500 w 4273500"/>
              <a:gd name="connsiteY1" fmla="*/ 4925961 h 5205382"/>
              <a:gd name="connsiteX2" fmla="*/ 232442 w 4273500"/>
              <a:gd name="connsiteY2" fmla="*/ 3392129 h 5205382"/>
              <a:gd name="connsiteX3" fmla="*/ 1264829 w 4273500"/>
              <a:gd name="connsiteY3" fmla="*/ 0 h 5205382"/>
              <a:gd name="connsiteX4" fmla="*/ 4273500 w 4273500"/>
              <a:gd name="connsiteY4" fmla="*/ 0 h 5205382"/>
              <a:gd name="connsiteX0" fmla="*/ 4217810 w 4217810"/>
              <a:gd name="connsiteY0" fmla="*/ 0 h 5205382"/>
              <a:gd name="connsiteX1" fmla="*/ 4217810 w 4217810"/>
              <a:gd name="connsiteY1" fmla="*/ 4925961 h 5205382"/>
              <a:gd name="connsiteX2" fmla="*/ 176752 w 4217810"/>
              <a:gd name="connsiteY2" fmla="*/ 3392129 h 5205382"/>
              <a:gd name="connsiteX3" fmla="*/ 1209139 w 4217810"/>
              <a:gd name="connsiteY3" fmla="*/ 0 h 5205382"/>
              <a:gd name="connsiteX4" fmla="*/ 4217810 w 4217810"/>
              <a:gd name="connsiteY4" fmla="*/ 0 h 5205382"/>
              <a:gd name="connsiteX0" fmla="*/ 4262179 w 4262179"/>
              <a:gd name="connsiteY0" fmla="*/ 0 h 5205382"/>
              <a:gd name="connsiteX1" fmla="*/ 4262179 w 4262179"/>
              <a:gd name="connsiteY1" fmla="*/ 4925961 h 5205382"/>
              <a:gd name="connsiteX2" fmla="*/ 221121 w 4262179"/>
              <a:gd name="connsiteY2" fmla="*/ 3392129 h 5205382"/>
              <a:gd name="connsiteX3" fmla="*/ 1253508 w 4262179"/>
              <a:gd name="connsiteY3" fmla="*/ 0 h 5205382"/>
              <a:gd name="connsiteX4" fmla="*/ 4262179 w 4262179"/>
              <a:gd name="connsiteY4" fmla="*/ 0 h 5205382"/>
              <a:gd name="connsiteX0" fmla="*/ 4262179 w 4262179"/>
              <a:gd name="connsiteY0" fmla="*/ 0 h 5208436"/>
              <a:gd name="connsiteX1" fmla="*/ 4262179 w 4262179"/>
              <a:gd name="connsiteY1" fmla="*/ 4925961 h 5208436"/>
              <a:gd name="connsiteX2" fmla="*/ 221121 w 4262179"/>
              <a:gd name="connsiteY2" fmla="*/ 3392129 h 5208436"/>
              <a:gd name="connsiteX3" fmla="*/ 1253508 w 4262179"/>
              <a:gd name="connsiteY3" fmla="*/ 0 h 5208436"/>
              <a:gd name="connsiteX4" fmla="*/ 4262179 w 4262179"/>
              <a:gd name="connsiteY4" fmla="*/ 0 h 5208436"/>
              <a:gd name="connsiteX0" fmla="*/ 4262179 w 4262179"/>
              <a:gd name="connsiteY0" fmla="*/ 0 h 5186161"/>
              <a:gd name="connsiteX1" fmla="*/ 4262179 w 4262179"/>
              <a:gd name="connsiteY1" fmla="*/ 4896464 h 5186161"/>
              <a:gd name="connsiteX2" fmla="*/ 221121 w 4262179"/>
              <a:gd name="connsiteY2" fmla="*/ 3392129 h 5186161"/>
              <a:gd name="connsiteX3" fmla="*/ 1253508 w 4262179"/>
              <a:gd name="connsiteY3" fmla="*/ 0 h 5186161"/>
              <a:gd name="connsiteX4" fmla="*/ 4262179 w 4262179"/>
              <a:gd name="connsiteY4" fmla="*/ 0 h 5186161"/>
              <a:gd name="connsiteX0" fmla="*/ 4265000 w 4265000"/>
              <a:gd name="connsiteY0" fmla="*/ 0 h 5186161"/>
              <a:gd name="connsiteX1" fmla="*/ 4265000 w 4265000"/>
              <a:gd name="connsiteY1" fmla="*/ 4896464 h 5186161"/>
              <a:gd name="connsiteX2" fmla="*/ 223942 w 4265000"/>
              <a:gd name="connsiteY2" fmla="*/ 3392129 h 5186161"/>
              <a:gd name="connsiteX3" fmla="*/ 1256329 w 4265000"/>
              <a:gd name="connsiteY3" fmla="*/ 0 h 5186161"/>
              <a:gd name="connsiteX4" fmla="*/ 4265000 w 4265000"/>
              <a:gd name="connsiteY4" fmla="*/ 0 h 5186161"/>
              <a:gd name="connsiteX0" fmla="*/ 4265000 w 4265000"/>
              <a:gd name="connsiteY0" fmla="*/ 0 h 5192712"/>
              <a:gd name="connsiteX1" fmla="*/ 4265000 w 4265000"/>
              <a:gd name="connsiteY1" fmla="*/ 4896464 h 5192712"/>
              <a:gd name="connsiteX2" fmla="*/ 223942 w 4265000"/>
              <a:gd name="connsiteY2" fmla="*/ 3392129 h 5192712"/>
              <a:gd name="connsiteX3" fmla="*/ 1256329 w 4265000"/>
              <a:gd name="connsiteY3" fmla="*/ 0 h 5192712"/>
              <a:gd name="connsiteX4" fmla="*/ 4265000 w 4265000"/>
              <a:gd name="connsiteY4" fmla="*/ 0 h 5192712"/>
              <a:gd name="connsiteX0" fmla="*/ 4279101 w 4279101"/>
              <a:gd name="connsiteY0" fmla="*/ 0 h 5192712"/>
              <a:gd name="connsiteX1" fmla="*/ 4279101 w 4279101"/>
              <a:gd name="connsiteY1" fmla="*/ 4896464 h 5192712"/>
              <a:gd name="connsiteX2" fmla="*/ 238043 w 4279101"/>
              <a:gd name="connsiteY2" fmla="*/ 3392129 h 5192712"/>
              <a:gd name="connsiteX3" fmla="*/ 1270430 w 4279101"/>
              <a:gd name="connsiteY3" fmla="*/ 0 h 5192712"/>
              <a:gd name="connsiteX4" fmla="*/ 4279101 w 4279101"/>
              <a:gd name="connsiteY4" fmla="*/ 0 h 5192712"/>
              <a:gd name="connsiteX0" fmla="*/ 4345100 w 4345100"/>
              <a:gd name="connsiteY0" fmla="*/ 0 h 5179854"/>
              <a:gd name="connsiteX1" fmla="*/ 4345100 w 4345100"/>
              <a:gd name="connsiteY1" fmla="*/ 4896464 h 5179854"/>
              <a:gd name="connsiteX2" fmla="*/ 229614 w 4345100"/>
              <a:gd name="connsiteY2" fmla="*/ 3338967 h 5179854"/>
              <a:gd name="connsiteX3" fmla="*/ 1336429 w 4345100"/>
              <a:gd name="connsiteY3" fmla="*/ 0 h 5179854"/>
              <a:gd name="connsiteX4" fmla="*/ 4345100 w 4345100"/>
              <a:gd name="connsiteY4" fmla="*/ 0 h 5179854"/>
              <a:gd name="connsiteX0" fmla="*/ 4253200 w 4253200"/>
              <a:gd name="connsiteY0" fmla="*/ 0 h 5179854"/>
              <a:gd name="connsiteX1" fmla="*/ 4253200 w 4253200"/>
              <a:gd name="connsiteY1" fmla="*/ 4896464 h 5179854"/>
              <a:gd name="connsiteX2" fmla="*/ 137714 w 4253200"/>
              <a:gd name="connsiteY2" fmla="*/ 3338967 h 5179854"/>
              <a:gd name="connsiteX3" fmla="*/ 1244529 w 4253200"/>
              <a:gd name="connsiteY3" fmla="*/ 0 h 5179854"/>
              <a:gd name="connsiteX4" fmla="*/ 4253200 w 4253200"/>
              <a:gd name="connsiteY4" fmla="*/ 0 h 5179854"/>
              <a:gd name="connsiteX0" fmla="*/ 4276434 w 4276434"/>
              <a:gd name="connsiteY0" fmla="*/ 0 h 5179854"/>
              <a:gd name="connsiteX1" fmla="*/ 4276434 w 4276434"/>
              <a:gd name="connsiteY1" fmla="*/ 4896464 h 5179854"/>
              <a:gd name="connsiteX2" fmla="*/ 160948 w 4276434"/>
              <a:gd name="connsiteY2" fmla="*/ 3338967 h 5179854"/>
              <a:gd name="connsiteX3" fmla="*/ 1267763 w 4276434"/>
              <a:gd name="connsiteY3" fmla="*/ 0 h 5179854"/>
              <a:gd name="connsiteX4" fmla="*/ 4276434 w 4276434"/>
              <a:gd name="connsiteY4" fmla="*/ 0 h 5179854"/>
              <a:gd name="connsiteX0" fmla="*/ 4276434 w 4276434"/>
              <a:gd name="connsiteY0" fmla="*/ 0 h 5197737"/>
              <a:gd name="connsiteX1" fmla="*/ 4276434 w 4276434"/>
              <a:gd name="connsiteY1" fmla="*/ 4896464 h 5197737"/>
              <a:gd name="connsiteX2" fmla="*/ 160948 w 4276434"/>
              <a:gd name="connsiteY2" fmla="*/ 3338967 h 5197737"/>
              <a:gd name="connsiteX3" fmla="*/ 1267763 w 4276434"/>
              <a:gd name="connsiteY3" fmla="*/ 0 h 5197737"/>
              <a:gd name="connsiteX4" fmla="*/ 4276434 w 4276434"/>
              <a:gd name="connsiteY4" fmla="*/ 0 h 5197737"/>
              <a:gd name="connsiteX0" fmla="*/ 4276434 w 4276434"/>
              <a:gd name="connsiteY0" fmla="*/ 0 h 5178839"/>
              <a:gd name="connsiteX1" fmla="*/ 4276434 w 4276434"/>
              <a:gd name="connsiteY1" fmla="*/ 4896464 h 5178839"/>
              <a:gd name="connsiteX2" fmla="*/ 160948 w 4276434"/>
              <a:gd name="connsiteY2" fmla="*/ 3338967 h 5178839"/>
              <a:gd name="connsiteX3" fmla="*/ 1267763 w 4276434"/>
              <a:gd name="connsiteY3" fmla="*/ 0 h 5178839"/>
              <a:gd name="connsiteX4" fmla="*/ 4276434 w 4276434"/>
              <a:gd name="connsiteY4" fmla="*/ 0 h 5178839"/>
              <a:gd name="connsiteX0" fmla="*/ 4276434 w 4276434"/>
              <a:gd name="connsiteY0" fmla="*/ 0 h 5107973"/>
              <a:gd name="connsiteX1" fmla="*/ 4276434 w 4276434"/>
              <a:gd name="connsiteY1" fmla="*/ 4896464 h 5107973"/>
              <a:gd name="connsiteX2" fmla="*/ 160948 w 4276434"/>
              <a:gd name="connsiteY2" fmla="*/ 3338967 h 5107973"/>
              <a:gd name="connsiteX3" fmla="*/ 1267763 w 4276434"/>
              <a:gd name="connsiteY3" fmla="*/ 0 h 5107973"/>
              <a:gd name="connsiteX4" fmla="*/ 4276434 w 4276434"/>
              <a:gd name="connsiteY4" fmla="*/ 0 h 5107973"/>
              <a:gd name="connsiteX0" fmla="*/ 4276434 w 4276434"/>
              <a:gd name="connsiteY0" fmla="*/ 0 h 5125947"/>
              <a:gd name="connsiteX1" fmla="*/ 4260532 w 4276434"/>
              <a:gd name="connsiteY1" fmla="*/ 4920317 h 5125947"/>
              <a:gd name="connsiteX2" fmla="*/ 160948 w 4276434"/>
              <a:gd name="connsiteY2" fmla="*/ 3338967 h 5125947"/>
              <a:gd name="connsiteX3" fmla="*/ 1267763 w 4276434"/>
              <a:gd name="connsiteY3" fmla="*/ 0 h 5125947"/>
              <a:gd name="connsiteX4" fmla="*/ 4276434 w 4276434"/>
              <a:gd name="connsiteY4" fmla="*/ 0 h 5125947"/>
              <a:gd name="connsiteX0" fmla="*/ 4276434 w 4276434"/>
              <a:gd name="connsiteY0" fmla="*/ 0 h 5185966"/>
              <a:gd name="connsiteX1" fmla="*/ 4260532 w 4276434"/>
              <a:gd name="connsiteY1" fmla="*/ 4920317 h 5185966"/>
              <a:gd name="connsiteX2" fmla="*/ 160948 w 4276434"/>
              <a:gd name="connsiteY2" fmla="*/ 3338967 h 5185966"/>
              <a:gd name="connsiteX3" fmla="*/ 1267763 w 4276434"/>
              <a:gd name="connsiteY3" fmla="*/ 0 h 5185966"/>
              <a:gd name="connsiteX4" fmla="*/ 4276434 w 4276434"/>
              <a:gd name="connsiteY4" fmla="*/ 0 h 5185966"/>
              <a:gd name="connsiteX0" fmla="*/ 4276434 w 4276434"/>
              <a:gd name="connsiteY0" fmla="*/ 0 h 5187651"/>
              <a:gd name="connsiteX1" fmla="*/ 4260532 w 4276434"/>
              <a:gd name="connsiteY1" fmla="*/ 4920317 h 5187651"/>
              <a:gd name="connsiteX2" fmla="*/ 160948 w 4276434"/>
              <a:gd name="connsiteY2" fmla="*/ 3338967 h 5187651"/>
              <a:gd name="connsiteX3" fmla="*/ 1267763 w 4276434"/>
              <a:gd name="connsiteY3" fmla="*/ 0 h 5187651"/>
              <a:gd name="connsiteX4" fmla="*/ 4276434 w 4276434"/>
              <a:gd name="connsiteY4" fmla="*/ 0 h 5187651"/>
              <a:gd name="connsiteX0" fmla="*/ 4241933 w 4241933"/>
              <a:gd name="connsiteY0" fmla="*/ 0 h 5187651"/>
              <a:gd name="connsiteX1" fmla="*/ 4226031 w 4241933"/>
              <a:gd name="connsiteY1" fmla="*/ 4920317 h 5187651"/>
              <a:gd name="connsiteX2" fmla="*/ 126447 w 4241933"/>
              <a:gd name="connsiteY2" fmla="*/ 3338967 h 5187651"/>
              <a:gd name="connsiteX3" fmla="*/ 1233262 w 4241933"/>
              <a:gd name="connsiteY3" fmla="*/ 0 h 5187651"/>
              <a:gd name="connsiteX4" fmla="*/ 4241933 w 4241933"/>
              <a:gd name="connsiteY4" fmla="*/ 0 h 5187651"/>
              <a:gd name="connsiteX0" fmla="*/ 4241933 w 4241933"/>
              <a:gd name="connsiteY0" fmla="*/ 0 h 5187651"/>
              <a:gd name="connsiteX1" fmla="*/ 4226031 w 4241933"/>
              <a:gd name="connsiteY1" fmla="*/ 4920317 h 5187651"/>
              <a:gd name="connsiteX2" fmla="*/ 126447 w 4241933"/>
              <a:gd name="connsiteY2" fmla="*/ 3338967 h 5187651"/>
              <a:gd name="connsiteX3" fmla="*/ 1233262 w 4241933"/>
              <a:gd name="connsiteY3" fmla="*/ 0 h 5187651"/>
              <a:gd name="connsiteX4" fmla="*/ 4241933 w 4241933"/>
              <a:gd name="connsiteY4" fmla="*/ 0 h 5187651"/>
              <a:gd name="connsiteX0" fmla="*/ 4300742 w 4300742"/>
              <a:gd name="connsiteY0" fmla="*/ 0 h 5142437"/>
              <a:gd name="connsiteX1" fmla="*/ 4284840 w 4300742"/>
              <a:gd name="connsiteY1" fmla="*/ 4920317 h 5142437"/>
              <a:gd name="connsiteX2" fmla="*/ 121646 w 4300742"/>
              <a:gd name="connsiteY2" fmla="*/ 3132233 h 5142437"/>
              <a:gd name="connsiteX3" fmla="*/ 1292071 w 4300742"/>
              <a:gd name="connsiteY3" fmla="*/ 0 h 5142437"/>
              <a:gd name="connsiteX4" fmla="*/ 4300742 w 4300742"/>
              <a:gd name="connsiteY4" fmla="*/ 0 h 5142437"/>
              <a:gd name="connsiteX0" fmla="*/ 4241932 w 4241932"/>
              <a:gd name="connsiteY0" fmla="*/ 0 h 5139404"/>
              <a:gd name="connsiteX1" fmla="*/ 4226030 w 4241932"/>
              <a:gd name="connsiteY1" fmla="*/ 4920317 h 5139404"/>
              <a:gd name="connsiteX2" fmla="*/ 126447 w 4241932"/>
              <a:gd name="connsiteY2" fmla="*/ 3116331 h 5139404"/>
              <a:gd name="connsiteX3" fmla="*/ 1233261 w 4241932"/>
              <a:gd name="connsiteY3" fmla="*/ 0 h 5139404"/>
              <a:gd name="connsiteX4" fmla="*/ 4241932 w 4241932"/>
              <a:gd name="connsiteY4" fmla="*/ 0 h 5139404"/>
              <a:gd name="connsiteX0" fmla="*/ 4278645 w 4278645"/>
              <a:gd name="connsiteY0" fmla="*/ 0 h 5140914"/>
              <a:gd name="connsiteX1" fmla="*/ 4262743 w 4278645"/>
              <a:gd name="connsiteY1" fmla="*/ 4920317 h 5140914"/>
              <a:gd name="connsiteX2" fmla="*/ 123404 w 4278645"/>
              <a:gd name="connsiteY2" fmla="*/ 3124283 h 5140914"/>
              <a:gd name="connsiteX3" fmla="*/ 1269974 w 4278645"/>
              <a:gd name="connsiteY3" fmla="*/ 0 h 5140914"/>
              <a:gd name="connsiteX4" fmla="*/ 4278645 w 4278645"/>
              <a:gd name="connsiteY4" fmla="*/ 0 h 5140914"/>
              <a:gd name="connsiteX0" fmla="*/ 4236160 w 4236160"/>
              <a:gd name="connsiteY0" fmla="*/ 0 h 5140914"/>
              <a:gd name="connsiteX1" fmla="*/ 4220258 w 4236160"/>
              <a:gd name="connsiteY1" fmla="*/ 4920317 h 5140914"/>
              <a:gd name="connsiteX2" fmla="*/ 80919 w 4236160"/>
              <a:gd name="connsiteY2" fmla="*/ 3124283 h 5140914"/>
              <a:gd name="connsiteX3" fmla="*/ 1227489 w 4236160"/>
              <a:gd name="connsiteY3" fmla="*/ 0 h 5140914"/>
              <a:gd name="connsiteX4" fmla="*/ 4236160 w 4236160"/>
              <a:gd name="connsiteY4" fmla="*/ 0 h 5140914"/>
              <a:gd name="connsiteX0" fmla="*/ 4264962 w 4264962"/>
              <a:gd name="connsiteY0" fmla="*/ 0 h 5140914"/>
              <a:gd name="connsiteX1" fmla="*/ 4249060 w 4264962"/>
              <a:gd name="connsiteY1" fmla="*/ 4920317 h 5140914"/>
              <a:gd name="connsiteX2" fmla="*/ 109721 w 4264962"/>
              <a:gd name="connsiteY2" fmla="*/ 3124283 h 5140914"/>
              <a:gd name="connsiteX3" fmla="*/ 1256291 w 4264962"/>
              <a:gd name="connsiteY3" fmla="*/ 0 h 5140914"/>
              <a:gd name="connsiteX4" fmla="*/ 4264962 w 4264962"/>
              <a:gd name="connsiteY4" fmla="*/ 0 h 5140914"/>
              <a:gd name="connsiteX0" fmla="*/ 4264962 w 4264962"/>
              <a:gd name="connsiteY0" fmla="*/ 0 h 5140914"/>
              <a:gd name="connsiteX1" fmla="*/ 4249060 w 4264962"/>
              <a:gd name="connsiteY1" fmla="*/ 4920317 h 5140914"/>
              <a:gd name="connsiteX2" fmla="*/ 109721 w 4264962"/>
              <a:gd name="connsiteY2" fmla="*/ 3124283 h 5140914"/>
              <a:gd name="connsiteX3" fmla="*/ 1256291 w 4264962"/>
              <a:gd name="connsiteY3" fmla="*/ 0 h 5140914"/>
              <a:gd name="connsiteX4" fmla="*/ 4264962 w 4264962"/>
              <a:gd name="connsiteY4" fmla="*/ 0 h 5140914"/>
              <a:gd name="connsiteX0" fmla="*/ 4264962 w 4264962"/>
              <a:gd name="connsiteY0" fmla="*/ 0 h 5197285"/>
              <a:gd name="connsiteX1" fmla="*/ 4249060 w 4264962"/>
              <a:gd name="connsiteY1" fmla="*/ 4920317 h 5197285"/>
              <a:gd name="connsiteX2" fmla="*/ 109721 w 4264962"/>
              <a:gd name="connsiteY2" fmla="*/ 3124283 h 5197285"/>
              <a:gd name="connsiteX3" fmla="*/ 1256291 w 4264962"/>
              <a:gd name="connsiteY3" fmla="*/ 0 h 5197285"/>
              <a:gd name="connsiteX4" fmla="*/ 4264962 w 4264962"/>
              <a:gd name="connsiteY4" fmla="*/ 0 h 5197285"/>
              <a:gd name="connsiteX0" fmla="*/ 4264962 w 4264962"/>
              <a:gd name="connsiteY0" fmla="*/ 0 h 5189314"/>
              <a:gd name="connsiteX1" fmla="*/ 4259693 w 4264962"/>
              <a:gd name="connsiteY1" fmla="*/ 4909684 h 5189314"/>
              <a:gd name="connsiteX2" fmla="*/ 109721 w 4264962"/>
              <a:gd name="connsiteY2" fmla="*/ 3124283 h 5189314"/>
              <a:gd name="connsiteX3" fmla="*/ 1256291 w 4264962"/>
              <a:gd name="connsiteY3" fmla="*/ 0 h 5189314"/>
              <a:gd name="connsiteX4" fmla="*/ 4264962 w 4264962"/>
              <a:gd name="connsiteY4" fmla="*/ 0 h 518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4962" h="5189314">
                <a:moveTo>
                  <a:pt x="4264962" y="0"/>
                </a:moveTo>
                <a:cubicBezTo>
                  <a:pt x="4259661" y="1640106"/>
                  <a:pt x="4264994" y="3269578"/>
                  <a:pt x="4259693" y="4909684"/>
                </a:cubicBezTo>
                <a:cubicBezTo>
                  <a:pt x="3487072" y="5408191"/>
                  <a:pt x="903878" y="5468111"/>
                  <a:pt x="109721" y="3124283"/>
                </a:cubicBezTo>
                <a:cubicBezTo>
                  <a:pt x="-365849" y="1389987"/>
                  <a:pt x="832932" y="211164"/>
                  <a:pt x="1256291" y="0"/>
                </a:cubicBezTo>
                <a:lnTo>
                  <a:pt x="4264962" y="0"/>
                </a:lnTo>
                <a:close/>
              </a:path>
            </a:pathLst>
          </a:custGeom>
          <a:solidFill>
            <a:srgbClr val="3D3E3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5" name="Текст 11">
            <a:extLst>
              <a:ext uri="{FF2B5EF4-FFF2-40B4-BE49-F238E27FC236}">
                <a16:creationId xmlns:a16="http://schemas.microsoft.com/office/drawing/2014/main" id="{0520449C-5D1F-2E46-8339-00DFF0BE94C4}"/>
              </a:ext>
            </a:extLst>
          </p:cNvPr>
          <p:cNvSpPr/>
          <p:nvPr/>
        </p:nvSpPr>
        <p:spPr>
          <a:xfrm>
            <a:off x="739125" y="544787"/>
            <a:ext cx="4528375" cy="949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7000"/>
              </a:lnSpc>
            </a:pPr>
            <a:r>
              <a:rPr lang="en-US" b="1" dirty="0">
                <a:solidFill>
                  <a:schemeClr val="tx1"/>
                </a:solidFill>
                <a:latin typeface="Tinkoff Sans" panose="02000506050000020004" pitchFamily="2" charset="0"/>
              </a:rPr>
              <a:t>Roadmap</a:t>
            </a:r>
            <a:endParaRPr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DBD1146D-CA43-6F40-996A-D091A9F20A0E}"/>
              </a:ext>
            </a:extLst>
          </p:cNvPr>
          <p:cNvCxnSpPr>
            <a:cxnSpLocks/>
          </p:cNvCxnSpPr>
          <p:nvPr/>
        </p:nvCxnSpPr>
        <p:spPr>
          <a:xfrm>
            <a:off x="2877712" y="8219124"/>
            <a:ext cx="13133583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Дуга 16">
            <a:extLst>
              <a:ext uri="{FF2B5EF4-FFF2-40B4-BE49-F238E27FC236}">
                <a16:creationId xmlns:a16="http://schemas.microsoft.com/office/drawing/2014/main" id="{283D8FB9-2CB4-8540-914D-E40AA998AFE1}"/>
              </a:ext>
            </a:extLst>
          </p:cNvPr>
          <p:cNvSpPr/>
          <p:nvPr/>
        </p:nvSpPr>
        <p:spPr>
          <a:xfrm>
            <a:off x="14437495" y="5535166"/>
            <a:ext cx="2770213" cy="2664000"/>
          </a:xfrm>
          <a:prstGeom prst="arc">
            <a:avLst>
              <a:gd name="adj1" fmla="val 16200000"/>
              <a:gd name="adj2" fmla="val 5526862"/>
            </a:avLst>
          </a:prstGeom>
          <a:noFill/>
          <a:ln w="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A8E5E43-4BCE-EB45-8AEE-73C6F6D026AA}"/>
              </a:ext>
            </a:extLst>
          </p:cNvPr>
          <p:cNvCxnSpPr>
            <a:cxnSpLocks/>
          </p:cNvCxnSpPr>
          <p:nvPr/>
        </p:nvCxnSpPr>
        <p:spPr>
          <a:xfrm>
            <a:off x="7616607" y="5540379"/>
            <a:ext cx="8258919" cy="0"/>
          </a:xfrm>
          <a:prstGeom prst="line">
            <a:avLst/>
          </a:prstGeom>
          <a:noFill/>
          <a:ln w="19050" cap="flat">
            <a:solidFill>
              <a:schemeClr val="accent1"/>
            </a:solidFill>
            <a:prstDash val="solid"/>
            <a:miter lim="800000"/>
            <a:headEnd type="triangl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Прямая соединительная линия 71">
            <a:extLst>
              <a:ext uri="{FF2B5EF4-FFF2-40B4-BE49-F238E27FC236}">
                <a16:creationId xmlns:a16="http://schemas.microsoft.com/office/drawing/2014/main" id="{068E84AF-D7A5-2847-8A92-49601AF0DB4C}"/>
              </a:ext>
            </a:extLst>
          </p:cNvPr>
          <p:cNvCxnSpPr>
            <a:cxnSpLocks/>
          </p:cNvCxnSpPr>
          <p:nvPr/>
        </p:nvCxnSpPr>
        <p:spPr>
          <a:xfrm flipH="1">
            <a:off x="2851854" y="2681673"/>
            <a:ext cx="12486737" cy="0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ysDash"/>
            <a:miter lim="800000"/>
            <a:headEnd type="triangle" w="lg" len="lg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Дуга 72">
            <a:extLst>
              <a:ext uri="{FF2B5EF4-FFF2-40B4-BE49-F238E27FC236}">
                <a16:creationId xmlns:a16="http://schemas.microsoft.com/office/drawing/2014/main" id="{3EE7C765-08FA-7F4A-9FE4-F49EF88835F9}"/>
              </a:ext>
            </a:extLst>
          </p:cNvPr>
          <p:cNvSpPr/>
          <p:nvPr/>
        </p:nvSpPr>
        <p:spPr>
          <a:xfrm flipH="1" flipV="1">
            <a:off x="1649952" y="2655164"/>
            <a:ext cx="2723341" cy="2871089"/>
          </a:xfrm>
          <a:prstGeom prst="arc">
            <a:avLst>
              <a:gd name="adj1" fmla="val 16200000"/>
              <a:gd name="adj2" fmla="val 5526862"/>
            </a:avLst>
          </a:prstGeom>
          <a:noFill/>
          <a:ln w="19050" cap="flat">
            <a:solidFill>
              <a:schemeClr val="accent5"/>
            </a:solidFill>
            <a:prstDash val="sys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9995" tIns="44997" rIns="89995" bIns="44997" numCol="1" spcCol="38100" rtlCol="0" anchor="t">
            <a:noAutofit/>
          </a:bodyPr>
          <a:lstStyle/>
          <a:p>
            <a:pPr defTabSz="899880" latinLnBrk="1"/>
            <a:endParaRPr lang="ru-RU" sz="2363" dirty="0"/>
          </a:p>
        </p:txBody>
      </p:sp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5A04E313-85E7-1149-9312-75E67B0F457B}"/>
              </a:ext>
            </a:extLst>
          </p:cNvPr>
          <p:cNvCxnSpPr>
            <a:cxnSpLocks/>
          </p:cNvCxnSpPr>
          <p:nvPr/>
        </p:nvCxnSpPr>
        <p:spPr>
          <a:xfrm flipH="1">
            <a:off x="2851854" y="5522413"/>
            <a:ext cx="3406064" cy="0"/>
          </a:xfrm>
          <a:prstGeom prst="line">
            <a:avLst/>
          </a:prstGeom>
          <a:noFill/>
          <a:ln w="19050" cap="flat">
            <a:solidFill>
              <a:schemeClr val="accent5"/>
            </a:solidFill>
            <a:prstDash val="sysDash"/>
            <a:miter lim="800000"/>
            <a:headEnd type="none" w="lg" len="lg"/>
            <a:tailEnd type="none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70939A1-395B-C144-BD08-FCD849E778F4}"/>
              </a:ext>
            </a:extLst>
          </p:cNvPr>
          <p:cNvSpPr txBox="1"/>
          <p:nvPr/>
        </p:nvSpPr>
        <p:spPr>
          <a:xfrm>
            <a:off x="2660344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1E94A29-E232-FA4B-9007-735C9E076DAC}"/>
              </a:ext>
            </a:extLst>
          </p:cNvPr>
          <p:cNvSpPr txBox="1"/>
          <p:nvPr/>
        </p:nvSpPr>
        <p:spPr>
          <a:xfrm>
            <a:off x="6568458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E5D0278-ECBA-734A-8334-35F9D44A250E}"/>
              </a:ext>
            </a:extLst>
          </p:cNvPr>
          <p:cNvSpPr txBox="1"/>
          <p:nvPr/>
        </p:nvSpPr>
        <p:spPr>
          <a:xfrm>
            <a:off x="11386125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C3C7120F-2336-4B40-97A1-01D5E42767CB}"/>
              </a:ext>
            </a:extLst>
          </p:cNvPr>
          <p:cNvSpPr txBox="1"/>
          <p:nvPr/>
        </p:nvSpPr>
        <p:spPr>
          <a:xfrm>
            <a:off x="15748259" y="8863410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3AAE4E0-1BFA-3941-9DD3-43C50E34DD39}"/>
              </a:ext>
            </a:extLst>
          </p:cNvPr>
          <p:cNvSpPr txBox="1"/>
          <p:nvPr/>
        </p:nvSpPr>
        <p:spPr>
          <a:xfrm>
            <a:off x="2660344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accent5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accent5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2F71326-E9FF-1C48-8B19-382B94BCE290}"/>
              </a:ext>
            </a:extLst>
          </p:cNvPr>
          <p:cNvSpPr txBox="1"/>
          <p:nvPr/>
        </p:nvSpPr>
        <p:spPr>
          <a:xfrm>
            <a:off x="6568458" y="6512736"/>
            <a:ext cx="3331052" cy="484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2C86394-3CA8-B042-B249-D93CF9DF45B4}"/>
              </a:ext>
            </a:extLst>
          </p:cNvPr>
          <p:cNvSpPr txBox="1"/>
          <p:nvPr/>
        </p:nvSpPr>
        <p:spPr>
          <a:xfrm>
            <a:off x="11386125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4635587-2179-FC48-A5D4-8E4E5B85910F}"/>
              </a:ext>
            </a:extLst>
          </p:cNvPr>
          <p:cNvSpPr txBox="1"/>
          <p:nvPr/>
        </p:nvSpPr>
        <p:spPr>
          <a:xfrm>
            <a:off x="15748259" y="6139883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tx1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6B60664-6E98-E443-BA99-5448C4A3C8A5}"/>
              </a:ext>
            </a:extLst>
          </p:cNvPr>
          <p:cNvSpPr txBox="1"/>
          <p:nvPr/>
        </p:nvSpPr>
        <p:spPr>
          <a:xfrm>
            <a:off x="2660344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accent5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accent5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29F9DCD-1DA9-AD46-9A0E-1BF88417BD36}"/>
              </a:ext>
            </a:extLst>
          </p:cNvPr>
          <p:cNvSpPr txBox="1"/>
          <p:nvPr/>
        </p:nvSpPr>
        <p:spPr>
          <a:xfrm>
            <a:off x="6568458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accent5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accent5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6574B64-DF97-CB42-9975-210D7F8E069D}"/>
              </a:ext>
            </a:extLst>
          </p:cNvPr>
          <p:cNvSpPr txBox="1"/>
          <p:nvPr/>
        </p:nvSpPr>
        <p:spPr>
          <a:xfrm>
            <a:off x="11386125" y="3305021"/>
            <a:ext cx="3331052" cy="8951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200"/>
              </a:lnSpc>
            </a:pPr>
            <a:r>
              <a:rPr lang="ru-RU" sz="2200" dirty="0">
                <a:solidFill>
                  <a:schemeClr val="accent5"/>
                </a:solidFill>
              </a:rPr>
              <a:t>Значимость этих проблем настолько очевидна</a:t>
            </a:r>
            <a:endParaRPr lang="en-US" sz="2200" dirty="0">
              <a:solidFill>
                <a:schemeClr val="accent5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A706285-5ED3-0A44-9971-2CE3881762FA}"/>
              </a:ext>
            </a:extLst>
          </p:cNvPr>
          <p:cNvSpPr txBox="1"/>
          <p:nvPr/>
        </p:nvSpPr>
        <p:spPr>
          <a:xfrm>
            <a:off x="6568458" y="6085755"/>
            <a:ext cx="3331052" cy="47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363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Мы тут!</a:t>
            </a:r>
            <a:endParaRPr lang="en-US" sz="2363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704841-3819-924C-A942-E47CCAE3C77B}"/>
              </a:ext>
            </a:extLst>
          </p:cNvPr>
          <p:cNvSpPr txBox="1"/>
          <p:nvPr/>
        </p:nvSpPr>
        <p:spPr>
          <a:xfrm>
            <a:off x="1109663" y="8011784"/>
            <a:ext cx="104671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54"/>
              </a:lnSpc>
            </a:pPr>
            <a:r>
              <a:rPr lang="ru-RU" sz="2400" dirty="0">
                <a:solidFill>
                  <a:srgbClr val="438BF9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Старт!</a:t>
            </a:r>
            <a:endParaRPr lang="en-US" sz="2400" dirty="0">
              <a:solidFill>
                <a:srgbClr val="438BF9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60" name="object 31">
            <a:extLst>
              <a:ext uri="{FF2B5EF4-FFF2-40B4-BE49-F238E27FC236}">
                <a16:creationId xmlns:a16="http://schemas.microsoft.com/office/drawing/2014/main" id="{BD02F5ED-A05A-074E-9F32-C78CAD9A139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3601" y="7116370"/>
            <a:ext cx="506675" cy="696678"/>
          </a:xfrm>
          <a:prstGeom prst="rect">
            <a:avLst/>
          </a:prstGeom>
        </p:spPr>
      </p:pic>
      <p:sp>
        <p:nvSpPr>
          <p:cNvPr id="141" name="Текст 11">
            <a:extLst>
              <a:ext uri="{FF2B5EF4-FFF2-40B4-BE49-F238E27FC236}">
                <a16:creationId xmlns:a16="http://schemas.microsoft.com/office/drawing/2014/main" id="{5548BCE8-E1D5-7D4E-8E26-216CA4E04918}"/>
              </a:ext>
            </a:extLst>
          </p:cNvPr>
          <p:cNvSpPr/>
          <p:nvPr/>
        </p:nvSpPr>
        <p:spPr>
          <a:xfrm>
            <a:off x="16113807" y="2274205"/>
            <a:ext cx="2034376" cy="82445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6062" rIns="44997" anchor="t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>
              <a:lnSpc>
                <a:spcPts val="5413"/>
              </a:lnSpc>
            </a:pPr>
            <a:r>
              <a:rPr lang="ru-RU" sz="4922" b="1" dirty="0">
                <a:solidFill>
                  <a:schemeClr val="accent6"/>
                </a:solidFill>
                <a:latin typeface="Tinkoff Sans" panose="02000506050000020004" pitchFamily="2" charset="0"/>
              </a:rPr>
              <a:t>2024</a:t>
            </a:r>
            <a:endParaRPr sz="4922" b="1" dirty="0">
              <a:solidFill>
                <a:schemeClr val="accent6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55A7899-97AA-C24E-FE23-136FABB08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97</a:t>
            </a:fld>
            <a:endParaRPr lang="ru-RU" sz="1600" dirty="0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8318450-4030-F542-89E2-2FE87DFEBADF}"/>
              </a:ext>
            </a:extLst>
          </p:cNvPr>
          <p:cNvSpPr>
            <a:spLocks noChangeAspect="1"/>
          </p:cNvSpPr>
          <p:nvPr/>
        </p:nvSpPr>
        <p:spPr>
          <a:xfrm>
            <a:off x="2706162" y="7760942"/>
            <a:ext cx="916364" cy="916364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Sans-Medium" panose="02000506050000020004" pitchFamily="2" charset="0"/>
                <a:ea typeface="TinkoffSans-Medium" panose="02000506050000020004" pitchFamily="2" charset="0"/>
              </a:rPr>
              <a:t>1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15DC41DE-6888-2B12-00D6-7E26E723E287}"/>
              </a:ext>
            </a:extLst>
          </p:cNvPr>
          <p:cNvSpPr>
            <a:spLocks noChangeAspect="1"/>
          </p:cNvSpPr>
          <p:nvPr/>
        </p:nvSpPr>
        <p:spPr>
          <a:xfrm>
            <a:off x="6614276" y="7760942"/>
            <a:ext cx="916364" cy="916364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Sans-Medium" panose="02000506050000020004" pitchFamily="2" charset="0"/>
                <a:ea typeface="TinkoffSans-Medium" panose="02000506050000020004" pitchFamily="2" charset="0"/>
              </a:rPr>
              <a:t>2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5CE63B4C-3DEC-1670-C499-A8B9754EE6C1}"/>
              </a:ext>
            </a:extLst>
          </p:cNvPr>
          <p:cNvSpPr>
            <a:spLocks noChangeAspect="1"/>
          </p:cNvSpPr>
          <p:nvPr/>
        </p:nvSpPr>
        <p:spPr>
          <a:xfrm>
            <a:off x="11428571" y="7760942"/>
            <a:ext cx="916364" cy="916364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Sans-Medium" panose="02000506050000020004" pitchFamily="2" charset="0"/>
                <a:ea typeface="TinkoffSans-Medium" panose="02000506050000020004" pitchFamily="2" charset="0"/>
              </a:rPr>
              <a:t>3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A0938EC-7A8B-E571-7DDD-0F21B15D3D3A}"/>
              </a:ext>
            </a:extLst>
          </p:cNvPr>
          <p:cNvSpPr>
            <a:spLocks noChangeAspect="1"/>
          </p:cNvSpPr>
          <p:nvPr/>
        </p:nvSpPr>
        <p:spPr>
          <a:xfrm>
            <a:off x="15794077" y="7760942"/>
            <a:ext cx="916364" cy="916364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Sans-Medium" panose="02000506050000020004" pitchFamily="2" charset="0"/>
                <a:ea typeface="TinkoffSans-Medium" panose="02000506050000020004" pitchFamily="2" charset="0"/>
              </a:rPr>
              <a:t>4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9332549-DB9D-D00D-BA47-684186F76623}"/>
              </a:ext>
            </a:extLst>
          </p:cNvPr>
          <p:cNvSpPr>
            <a:spLocks noChangeAspect="1"/>
          </p:cNvSpPr>
          <p:nvPr/>
        </p:nvSpPr>
        <p:spPr>
          <a:xfrm>
            <a:off x="2680451" y="5065868"/>
            <a:ext cx="916364" cy="916364"/>
          </a:xfrm>
          <a:prstGeom prst="ellipse">
            <a:avLst/>
          </a:prstGeom>
          <a:solidFill>
            <a:srgbClr val="3D3E3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rPr>
              <a:t>8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D226F46-86B0-EF31-0627-FD640403B60A}"/>
              </a:ext>
            </a:extLst>
          </p:cNvPr>
          <p:cNvSpPr>
            <a:spLocks noChangeAspect="1"/>
          </p:cNvSpPr>
          <p:nvPr/>
        </p:nvSpPr>
        <p:spPr>
          <a:xfrm>
            <a:off x="6614276" y="5065868"/>
            <a:ext cx="916364" cy="916364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Sans-Medium" panose="02000506050000020004" pitchFamily="2" charset="0"/>
                <a:ea typeface="TinkoffSans-Medium" panose="02000506050000020004" pitchFamily="2" charset="0"/>
              </a:rPr>
              <a:t>7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43D3BAFF-014E-4E8C-547D-A28E701A1B4B}"/>
              </a:ext>
            </a:extLst>
          </p:cNvPr>
          <p:cNvSpPr>
            <a:spLocks noChangeAspect="1"/>
          </p:cNvSpPr>
          <p:nvPr/>
        </p:nvSpPr>
        <p:spPr>
          <a:xfrm>
            <a:off x="11428571" y="5065868"/>
            <a:ext cx="916364" cy="916364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Sans-Medium" panose="02000506050000020004" pitchFamily="2" charset="0"/>
                <a:ea typeface="TinkoffSans-Medium" panose="02000506050000020004" pitchFamily="2" charset="0"/>
              </a:rPr>
              <a:t>6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B95E9C7-549A-91BD-E4E7-B2DF0B623D17}"/>
              </a:ext>
            </a:extLst>
          </p:cNvPr>
          <p:cNvSpPr>
            <a:spLocks noChangeAspect="1"/>
          </p:cNvSpPr>
          <p:nvPr/>
        </p:nvSpPr>
        <p:spPr>
          <a:xfrm>
            <a:off x="15794077" y="5065868"/>
            <a:ext cx="916364" cy="916364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latin typeface="TinkoffSans-Medium" panose="02000506050000020004" pitchFamily="2" charset="0"/>
                <a:ea typeface="TinkoffSans-Medium" panose="02000506050000020004" pitchFamily="2" charset="0"/>
              </a:rPr>
              <a:t>5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A9DE507-D49A-E65C-7E53-C837332033E8}"/>
              </a:ext>
            </a:extLst>
          </p:cNvPr>
          <p:cNvSpPr>
            <a:spLocks noChangeAspect="1"/>
          </p:cNvSpPr>
          <p:nvPr/>
        </p:nvSpPr>
        <p:spPr>
          <a:xfrm>
            <a:off x="2680451" y="2210373"/>
            <a:ext cx="916364" cy="916364"/>
          </a:xfrm>
          <a:prstGeom prst="ellipse">
            <a:avLst/>
          </a:prstGeom>
          <a:solidFill>
            <a:srgbClr val="3D3E3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rPr>
              <a:t>9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FF777EF-7959-7AAA-4EE5-4D2CAF61DC91}"/>
              </a:ext>
            </a:extLst>
          </p:cNvPr>
          <p:cNvSpPr>
            <a:spLocks noChangeAspect="1"/>
          </p:cNvSpPr>
          <p:nvPr/>
        </p:nvSpPr>
        <p:spPr>
          <a:xfrm>
            <a:off x="6588565" y="2210373"/>
            <a:ext cx="916364" cy="916364"/>
          </a:xfrm>
          <a:prstGeom prst="ellipse">
            <a:avLst/>
          </a:prstGeom>
          <a:solidFill>
            <a:srgbClr val="3D3E3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rPr>
              <a:t>10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2738167-F48D-E781-76D2-4D650AA07959}"/>
              </a:ext>
            </a:extLst>
          </p:cNvPr>
          <p:cNvSpPr>
            <a:spLocks noChangeAspect="1"/>
          </p:cNvSpPr>
          <p:nvPr/>
        </p:nvSpPr>
        <p:spPr>
          <a:xfrm>
            <a:off x="11402860" y="2210373"/>
            <a:ext cx="916364" cy="916364"/>
          </a:xfrm>
          <a:prstGeom prst="ellipse">
            <a:avLst/>
          </a:prstGeom>
          <a:solidFill>
            <a:srgbClr val="3D3E3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pPr algn="ctr"/>
            <a:r>
              <a:rPr lang="ru-RU" sz="2800" dirty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668001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Single Corner Rounded 79">
            <a:extLst>
              <a:ext uri="{FF2B5EF4-FFF2-40B4-BE49-F238E27FC236}">
                <a16:creationId xmlns:a16="http://schemas.microsoft.com/office/drawing/2014/main" id="{8BF845E3-C92E-442B-9993-9FB17486D780}"/>
              </a:ext>
            </a:extLst>
          </p:cNvPr>
          <p:cNvSpPr/>
          <p:nvPr/>
        </p:nvSpPr>
        <p:spPr>
          <a:xfrm>
            <a:off x="719138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24BBAEFC-AD4F-458F-A182-19A846BAA17B}"/>
              </a:ext>
            </a:extLst>
          </p:cNvPr>
          <p:cNvCxnSpPr>
            <a:cxnSpLocks/>
          </p:cNvCxnSpPr>
          <p:nvPr/>
        </p:nvCxnSpPr>
        <p:spPr>
          <a:xfrm flipV="1">
            <a:off x="10847528" y="5333085"/>
            <a:ext cx="0" cy="377363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41F7E05E-8524-42AB-8862-37DFE8FE3D00}"/>
              </a:ext>
            </a:extLst>
          </p:cNvPr>
          <p:cNvSpPr/>
          <p:nvPr/>
        </p:nvSpPr>
        <p:spPr>
          <a:xfrm>
            <a:off x="10691262" y="7963954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4" name="Rectangle: Rounded Corners 5">
            <a:extLst>
              <a:ext uri="{FF2B5EF4-FFF2-40B4-BE49-F238E27FC236}">
                <a16:creationId xmlns:a16="http://schemas.microsoft.com/office/drawing/2014/main" id="{105044D7-E8D3-43D9-A718-E6ED8DB8935A}"/>
              </a:ext>
            </a:extLst>
          </p:cNvPr>
          <p:cNvSpPr/>
          <p:nvPr/>
        </p:nvSpPr>
        <p:spPr>
          <a:xfrm>
            <a:off x="11493270" y="7336041"/>
            <a:ext cx="5634406" cy="1568383"/>
          </a:xfrm>
          <a:prstGeom prst="roundRect">
            <a:avLst>
              <a:gd name="adj" fmla="val 5529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E9D0C23-A69D-427F-93DD-92DAD6618AA4}"/>
              </a:ext>
            </a:extLst>
          </p:cNvPr>
          <p:cNvSpPr txBox="1"/>
          <p:nvPr/>
        </p:nvSpPr>
        <p:spPr>
          <a:xfrm>
            <a:off x="11838878" y="7528337"/>
            <a:ext cx="5457230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300" dirty="0">
                <a:solidFill>
                  <a:schemeClr val="tx1"/>
                </a:solidFill>
                <a:latin typeface="TinkoffSans-Medium" panose="02000506050000020004" pitchFamily="2" charset="0"/>
                <a:ea typeface="TinkoffSans-Medium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300" dirty="0">
              <a:solidFill>
                <a:schemeClr val="tx1"/>
              </a:solidFill>
              <a:latin typeface="TinkoffSans-Medium" panose="02000506050000020004" pitchFamily="2" charset="0"/>
              <a:ea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2B16A98-0518-4FDD-A634-04663E72B06C}"/>
              </a:ext>
            </a:extLst>
          </p:cNvPr>
          <p:cNvSpPr txBox="1"/>
          <p:nvPr/>
        </p:nvSpPr>
        <p:spPr>
          <a:xfrm>
            <a:off x="11838878" y="8094440"/>
            <a:ext cx="4348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9" name="Rectangle: Rounded Corners 5">
            <a:extLst>
              <a:ext uri="{FF2B5EF4-FFF2-40B4-BE49-F238E27FC236}">
                <a16:creationId xmlns:a16="http://schemas.microsoft.com/office/drawing/2014/main" id="{434997D0-6520-4F32-8DE7-B2E8072EF048}"/>
              </a:ext>
            </a:extLst>
          </p:cNvPr>
          <p:cNvSpPr/>
          <p:nvPr/>
        </p:nvSpPr>
        <p:spPr>
          <a:xfrm>
            <a:off x="11493268" y="5535398"/>
            <a:ext cx="6386424" cy="1568383"/>
          </a:xfrm>
          <a:prstGeom prst="roundRect">
            <a:avLst>
              <a:gd name="adj" fmla="val 5529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A663F8F-CE98-444A-A212-27AADB1C3E01}"/>
              </a:ext>
            </a:extLst>
          </p:cNvPr>
          <p:cNvSpPr txBox="1"/>
          <p:nvPr/>
        </p:nvSpPr>
        <p:spPr>
          <a:xfrm>
            <a:off x="11838878" y="5727694"/>
            <a:ext cx="5457229" cy="5116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ru-RU" sz="2300" dirty="0">
                <a:solidFill>
                  <a:srgbClr val="438BF9"/>
                </a:solidFill>
                <a:latin typeface="TinkoffSans-Medium" panose="02000506050000020004" pitchFamily="2" charset="0"/>
                <a:ea typeface="TinkoffSans-Medium" panose="02000506050000020004" pitchFamily="2" charset="0"/>
                <a:cs typeface="Arial" panose="020B0604020202020204" pitchFamily="34" charset="0"/>
              </a:rPr>
              <a:t>Ваша информация или важная мысль</a:t>
            </a:r>
            <a:endParaRPr lang="en-US" sz="2300" dirty="0">
              <a:solidFill>
                <a:srgbClr val="438BF9"/>
              </a:solidFill>
              <a:latin typeface="TinkoffSans-Medium" panose="02000506050000020004" pitchFamily="2" charset="0"/>
              <a:ea typeface="TinkoffSans-Medium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5614B63-03DB-4046-94EF-84075D7E1529}"/>
              </a:ext>
            </a:extLst>
          </p:cNvPr>
          <p:cNvSpPr txBox="1"/>
          <p:nvPr/>
        </p:nvSpPr>
        <p:spPr>
          <a:xfrm>
            <a:off x="11838878" y="6293797"/>
            <a:ext cx="43487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chemeClr val="bg1"/>
                </a:solidFill>
                <a:cs typeface="Arial" panose="020B0604020202020204" pitchFamily="34" charset="0"/>
              </a:rPr>
              <a:t>Пояснительный текст</a:t>
            </a:r>
            <a:endParaRPr lang="en-US" sz="2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8B679B-40E4-C849-92C5-076F1666A4F0}"/>
              </a:ext>
            </a:extLst>
          </p:cNvPr>
          <p:cNvSpPr txBox="1"/>
          <p:nvPr/>
        </p:nvSpPr>
        <p:spPr>
          <a:xfrm>
            <a:off x="10742609" y="2577129"/>
            <a:ext cx="8229603" cy="189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с акцентом</a:t>
            </a:r>
          </a:p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2" name="Oval 177">
            <a:extLst>
              <a:ext uri="{FF2B5EF4-FFF2-40B4-BE49-F238E27FC236}">
                <a16:creationId xmlns:a16="http://schemas.microsoft.com/office/drawing/2014/main" id="{823D5A81-BC2B-0244-85D1-FA853F2C8F50}"/>
              </a:ext>
            </a:extLst>
          </p:cNvPr>
          <p:cNvSpPr/>
          <p:nvPr/>
        </p:nvSpPr>
        <p:spPr>
          <a:xfrm>
            <a:off x="10691262" y="6012110"/>
            <a:ext cx="312536" cy="312536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01" name="Rectangle: Rounded Corners 5">
            <a:extLst>
              <a:ext uri="{FF2B5EF4-FFF2-40B4-BE49-F238E27FC236}">
                <a16:creationId xmlns:a16="http://schemas.microsoft.com/office/drawing/2014/main" id="{663958D2-CCF0-455A-A76F-1EDEC7662C82}"/>
              </a:ext>
            </a:extLst>
          </p:cNvPr>
          <p:cNvSpPr/>
          <p:nvPr/>
        </p:nvSpPr>
        <p:spPr>
          <a:xfrm>
            <a:off x="1888670" y="2243304"/>
            <a:ext cx="7605309" cy="7077228"/>
          </a:xfrm>
          <a:prstGeom prst="roundRect">
            <a:avLst>
              <a:gd name="adj" fmla="val 5529"/>
            </a:avLst>
          </a:prstGeom>
          <a:solidFill>
            <a:srgbClr val="212426"/>
          </a:solidFill>
          <a:ln>
            <a:noFill/>
          </a:ln>
          <a:effectLst>
            <a:outerShdw blurRad="838200" dist="381000" dir="5400000" sx="96000" sy="96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E7C280-D5B6-481C-8312-EB2185CB126F}"/>
              </a:ext>
            </a:extLst>
          </p:cNvPr>
          <p:cNvGrpSpPr/>
          <p:nvPr/>
        </p:nvGrpSpPr>
        <p:grpSpPr>
          <a:xfrm>
            <a:off x="2664506" y="2557958"/>
            <a:ext cx="6053660" cy="792076"/>
            <a:chOff x="1640741" y="1568049"/>
            <a:chExt cx="3727719" cy="487743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C93850-BA43-496E-BCB5-CB6AE828ED68}"/>
                </a:ext>
              </a:extLst>
            </p:cNvPr>
            <p:cNvSpPr txBox="1"/>
            <p:nvPr/>
          </p:nvSpPr>
          <p:spPr>
            <a:xfrm>
              <a:off x="1739337" y="1568049"/>
              <a:ext cx="3436680" cy="487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547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Январь </a:t>
              </a:r>
              <a:r>
                <a:rPr lang="en-US" sz="4547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202</a:t>
              </a:r>
              <a:r>
                <a:rPr lang="ru-RU" sz="4547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4</a:t>
              </a:r>
              <a:endParaRPr lang="en-US" sz="4547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89947D6-89D4-42DB-BD88-92E1F74E497E}"/>
                </a:ext>
              </a:extLst>
            </p:cNvPr>
            <p:cNvGrpSpPr/>
            <p:nvPr/>
          </p:nvGrpSpPr>
          <p:grpSpPr>
            <a:xfrm>
              <a:off x="1640741" y="1758440"/>
              <a:ext cx="3727719" cy="145426"/>
              <a:chOff x="1719566" y="1821504"/>
              <a:chExt cx="3727719" cy="145426"/>
            </a:xfrm>
          </p:grpSpPr>
          <p:sp>
            <p:nvSpPr>
              <p:cNvPr id="105" name="Isosceles Triangle 28">
                <a:extLst>
                  <a:ext uri="{FF2B5EF4-FFF2-40B4-BE49-F238E27FC236}">
                    <a16:creationId xmlns:a16="http://schemas.microsoft.com/office/drawing/2014/main" id="{70CF2D6D-12F8-42D1-B024-46D1993EC27E}"/>
                  </a:ext>
                </a:extLst>
              </p:cNvPr>
              <p:cNvSpPr/>
              <p:nvPr/>
            </p:nvSpPr>
            <p:spPr>
              <a:xfrm rot="5400000">
                <a:off x="5311893" y="1831536"/>
                <a:ext cx="145422" cy="125362"/>
              </a:xfrm>
              <a:prstGeom prst="triangl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06" name="Isosceles Triangle 28">
                <a:extLst>
                  <a:ext uri="{FF2B5EF4-FFF2-40B4-BE49-F238E27FC236}">
                    <a16:creationId xmlns:a16="http://schemas.microsoft.com/office/drawing/2014/main" id="{95370AE0-96C8-459E-BF07-EE13765187B3}"/>
                  </a:ext>
                </a:extLst>
              </p:cNvPr>
              <p:cNvSpPr/>
              <p:nvPr/>
            </p:nvSpPr>
            <p:spPr>
              <a:xfrm rot="16200000" flipH="1">
                <a:off x="1709539" y="1831531"/>
                <a:ext cx="145426" cy="125372"/>
              </a:xfrm>
              <a:prstGeom prst="triangl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</p:grpSp>
      </p:grpSp>
      <p:sp>
        <p:nvSpPr>
          <p:cNvPr id="107" name="Rectangle: Single Corner Rounded 106">
            <a:extLst>
              <a:ext uri="{FF2B5EF4-FFF2-40B4-BE49-F238E27FC236}">
                <a16:creationId xmlns:a16="http://schemas.microsoft.com/office/drawing/2014/main" id="{45853C4E-7583-4F07-8AAC-F3972132F068}"/>
              </a:ext>
            </a:extLst>
          </p:cNvPr>
          <p:cNvSpPr/>
          <p:nvPr/>
        </p:nvSpPr>
        <p:spPr>
          <a:xfrm flipH="1">
            <a:off x="2199775" y="3743741"/>
            <a:ext cx="997586" cy="739011"/>
          </a:xfrm>
          <a:prstGeom prst="round1Rect">
            <a:avLst>
              <a:gd name="adj" fmla="val 348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П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422A896-6549-4F9B-B1FE-EF9D9D4598DB}"/>
              </a:ext>
            </a:extLst>
          </p:cNvPr>
          <p:cNvSpPr/>
          <p:nvPr/>
        </p:nvSpPr>
        <p:spPr>
          <a:xfrm>
            <a:off x="3197361" y="3743741"/>
            <a:ext cx="997586" cy="739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В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DE03532-829C-44FA-AFFD-DFD4B416D5E2}"/>
              </a:ext>
            </a:extLst>
          </p:cNvPr>
          <p:cNvSpPr/>
          <p:nvPr/>
        </p:nvSpPr>
        <p:spPr>
          <a:xfrm>
            <a:off x="4194946" y="3743741"/>
            <a:ext cx="997586" cy="739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С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6755D91-CE75-47F0-B910-D2CE36EEC83B}"/>
              </a:ext>
            </a:extLst>
          </p:cNvPr>
          <p:cNvSpPr/>
          <p:nvPr/>
        </p:nvSpPr>
        <p:spPr>
          <a:xfrm>
            <a:off x="5192531" y="3743741"/>
            <a:ext cx="997586" cy="739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Ч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32EFF7A-4FE4-4CCA-837A-CFFD87D5B202}"/>
              </a:ext>
            </a:extLst>
          </p:cNvPr>
          <p:cNvSpPr/>
          <p:nvPr/>
        </p:nvSpPr>
        <p:spPr>
          <a:xfrm>
            <a:off x="6190118" y="3743741"/>
            <a:ext cx="997586" cy="739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П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DCA0305-1630-47E1-9FFD-8D730E7BB88E}"/>
              </a:ext>
            </a:extLst>
          </p:cNvPr>
          <p:cNvSpPr/>
          <p:nvPr/>
        </p:nvSpPr>
        <p:spPr>
          <a:xfrm>
            <a:off x="7187703" y="3743741"/>
            <a:ext cx="997586" cy="739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С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13" name="Rectangle: Single Corner Rounded 112">
            <a:extLst>
              <a:ext uri="{FF2B5EF4-FFF2-40B4-BE49-F238E27FC236}">
                <a16:creationId xmlns:a16="http://schemas.microsoft.com/office/drawing/2014/main" id="{36283746-55EB-497C-9A28-6EE9D4D2A21D}"/>
              </a:ext>
            </a:extLst>
          </p:cNvPr>
          <p:cNvSpPr/>
          <p:nvPr/>
        </p:nvSpPr>
        <p:spPr>
          <a:xfrm>
            <a:off x="8185288" y="3743741"/>
            <a:ext cx="997586" cy="739011"/>
          </a:xfrm>
          <a:prstGeom prst="round1Rect">
            <a:avLst>
              <a:gd name="adj" fmla="val 33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В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69CC7A0-DBC6-4885-BC3D-C6F598408426}"/>
              </a:ext>
            </a:extLst>
          </p:cNvPr>
          <p:cNvSpPr/>
          <p:nvPr/>
        </p:nvSpPr>
        <p:spPr>
          <a:xfrm>
            <a:off x="2199775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2</a:t>
            </a:r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7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6DCE2C2-B83C-42FB-9E8D-5CCDDB4A58D9}"/>
              </a:ext>
            </a:extLst>
          </p:cNvPr>
          <p:cNvSpPr/>
          <p:nvPr/>
        </p:nvSpPr>
        <p:spPr>
          <a:xfrm>
            <a:off x="3197361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2</a:t>
            </a:r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8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431AD8D-9296-4657-B8F1-D9C0442BEC35}"/>
              </a:ext>
            </a:extLst>
          </p:cNvPr>
          <p:cNvSpPr/>
          <p:nvPr/>
        </p:nvSpPr>
        <p:spPr>
          <a:xfrm>
            <a:off x="4194946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2</a:t>
            </a:r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9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2058968-D74A-4F2D-AB18-9C18D9406365}"/>
              </a:ext>
            </a:extLst>
          </p:cNvPr>
          <p:cNvSpPr/>
          <p:nvPr/>
        </p:nvSpPr>
        <p:spPr>
          <a:xfrm>
            <a:off x="5192531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30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A8B9128-6205-4A5D-A967-5B9BF0EE0B2A}"/>
              </a:ext>
            </a:extLst>
          </p:cNvPr>
          <p:cNvSpPr/>
          <p:nvPr/>
        </p:nvSpPr>
        <p:spPr>
          <a:xfrm>
            <a:off x="6190118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31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2EA35B7-EA02-4D82-9891-7F129B217E1A}"/>
              </a:ext>
            </a:extLst>
          </p:cNvPr>
          <p:cNvSpPr/>
          <p:nvPr/>
        </p:nvSpPr>
        <p:spPr>
          <a:xfrm>
            <a:off x="7187703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 янв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2661E9A-A1D6-4A33-AAE8-50BDA354678A}"/>
              </a:ext>
            </a:extLst>
          </p:cNvPr>
          <p:cNvSpPr/>
          <p:nvPr/>
        </p:nvSpPr>
        <p:spPr>
          <a:xfrm>
            <a:off x="8185288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939B1EE-7C38-45E9-ABC4-CE819E5EAE71}"/>
              </a:ext>
            </a:extLst>
          </p:cNvPr>
          <p:cNvSpPr/>
          <p:nvPr/>
        </p:nvSpPr>
        <p:spPr>
          <a:xfrm>
            <a:off x="2199775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49" dirty="0">
                <a:solidFill>
                  <a:schemeClr val="tx1"/>
                </a:solidFill>
                <a:latin typeface="Tinkoff Sans" panose="02000506050000020004" pitchFamily="2" charset="0"/>
              </a:rPr>
              <a:t>3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BDDAD65-172D-4707-844F-B833A9832F4C}"/>
              </a:ext>
            </a:extLst>
          </p:cNvPr>
          <p:cNvSpPr/>
          <p:nvPr/>
        </p:nvSpPr>
        <p:spPr>
          <a:xfrm>
            <a:off x="3197361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4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70B7743-2BAD-4476-B6F2-7F63922852A6}"/>
              </a:ext>
            </a:extLst>
          </p:cNvPr>
          <p:cNvSpPr/>
          <p:nvPr/>
        </p:nvSpPr>
        <p:spPr>
          <a:xfrm>
            <a:off x="4194946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5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8F2A1FF-6057-4FDF-A838-EA2F9359A485}"/>
              </a:ext>
            </a:extLst>
          </p:cNvPr>
          <p:cNvSpPr/>
          <p:nvPr/>
        </p:nvSpPr>
        <p:spPr>
          <a:xfrm>
            <a:off x="5192531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6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2639352-8A58-417B-BC79-209584DBE5FD}"/>
              </a:ext>
            </a:extLst>
          </p:cNvPr>
          <p:cNvSpPr/>
          <p:nvPr/>
        </p:nvSpPr>
        <p:spPr>
          <a:xfrm>
            <a:off x="6190118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7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4AB08EF-9EC7-4B83-8F70-E023B5745F0C}"/>
              </a:ext>
            </a:extLst>
          </p:cNvPr>
          <p:cNvSpPr/>
          <p:nvPr/>
        </p:nvSpPr>
        <p:spPr>
          <a:xfrm>
            <a:off x="7187703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8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8DE2800-58ED-49A3-98AF-2130A8C3E81F}"/>
              </a:ext>
            </a:extLst>
          </p:cNvPr>
          <p:cNvSpPr/>
          <p:nvPr/>
        </p:nvSpPr>
        <p:spPr>
          <a:xfrm>
            <a:off x="8185288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9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2" name="Rectangle 128">
            <a:extLst>
              <a:ext uri="{FF2B5EF4-FFF2-40B4-BE49-F238E27FC236}">
                <a16:creationId xmlns:a16="http://schemas.microsoft.com/office/drawing/2014/main" id="{69CC09FB-79FC-824D-BA47-A1E80E5172B5}"/>
              </a:ext>
            </a:extLst>
          </p:cNvPr>
          <p:cNvSpPr/>
          <p:nvPr/>
        </p:nvSpPr>
        <p:spPr>
          <a:xfrm>
            <a:off x="2199775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10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3" name="Rectangle 129">
            <a:extLst>
              <a:ext uri="{FF2B5EF4-FFF2-40B4-BE49-F238E27FC236}">
                <a16:creationId xmlns:a16="http://schemas.microsoft.com/office/drawing/2014/main" id="{5FE00D06-FE07-6944-8B22-06B7A3543727}"/>
              </a:ext>
            </a:extLst>
          </p:cNvPr>
          <p:cNvSpPr/>
          <p:nvPr/>
        </p:nvSpPr>
        <p:spPr>
          <a:xfrm>
            <a:off x="3197361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11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4" name="Rectangle 130">
            <a:extLst>
              <a:ext uri="{FF2B5EF4-FFF2-40B4-BE49-F238E27FC236}">
                <a16:creationId xmlns:a16="http://schemas.microsoft.com/office/drawing/2014/main" id="{9CB9F26B-B5C9-3949-8503-CC4C61F0C453}"/>
              </a:ext>
            </a:extLst>
          </p:cNvPr>
          <p:cNvSpPr/>
          <p:nvPr/>
        </p:nvSpPr>
        <p:spPr>
          <a:xfrm>
            <a:off x="4194946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12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5" name="Rectangle 131">
            <a:extLst>
              <a:ext uri="{FF2B5EF4-FFF2-40B4-BE49-F238E27FC236}">
                <a16:creationId xmlns:a16="http://schemas.microsoft.com/office/drawing/2014/main" id="{AEE206FB-20EE-B941-A8E1-7CC2C96E0D28}"/>
              </a:ext>
            </a:extLst>
          </p:cNvPr>
          <p:cNvSpPr/>
          <p:nvPr/>
        </p:nvSpPr>
        <p:spPr>
          <a:xfrm>
            <a:off x="5192531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13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6" name="Rectangle 132">
            <a:extLst>
              <a:ext uri="{FF2B5EF4-FFF2-40B4-BE49-F238E27FC236}">
                <a16:creationId xmlns:a16="http://schemas.microsoft.com/office/drawing/2014/main" id="{81FC8D62-A087-F74B-ABDB-C76F41F7FB76}"/>
              </a:ext>
            </a:extLst>
          </p:cNvPr>
          <p:cNvSpPr/>
          <p:nvPr/>
        </p:nvSpPr>
        <p:spPr>
          <a:xfrm>
            <a:off x="6190118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14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7" name="Rectangle 133">
            <a:extLst>
              <a:ext uri="{FF2B5EF4-FFF2-40B4-BE49-F238E27FC236}">
                <a16:creationId xmlns:a16="http://schemas.microsoft.com/office/drawing/2014/main" id="{A4CD74DE-23AE-AD43-B9A8-5121A9714906}"/>
              </a:ext>
            </a:extLst>
          </p:cNvPr>
          <p:cNvSpPr/>
          <p:nvPr/>
        </p:nvSpPr>
        <p:spPr>
          <a:xfrm>
            <a:off x="7187703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15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8" name="Rectangle 134">
            <a:extLst>
              <a:ext uri="{FF2B5EF4-FFF2-40B4-BE49-F238E27FC236}">
                <a16:creationId xmlns:a16="http://schemas.microsoft.com/office/drawing/2014/main" id="{8F803992-3F2A-9C4F-9816-62C95A6B5133}"/>
              </a:ext>
            </a:extLst>
          </p:cNvPr>
          <p:cNvSpPr/>
          <p:nvPr/>
        </p:nvSpPr>
        <p:spPr>
          <a:xfrm>
            <a:off x="8185288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16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9" name="Rectangle 128">
            <a:extLst>
              <a:ext uri="{FF2B5EF4-FFF2-40B4-BE49-F238E27FC236}">
                <a16:creationId xmlns:a16="http://schemas.microsoft.com/office/drawing/2014/main" id="{35BE0898-FD58-7145-ACD8-B136AE4B4976}"/>
              </a:ext>
            </a:extLst>
          </p:cNvPr>
          <p:cNvSpPr/>
          <p:nvPr/>
        </p:nvSpPr>
        <p:spPr>
          <a:xfrm>
            <a:off x="2199775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17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1" name="Rectangle 129">
            <a:extLst>
              <a:ext uri="{FF2B5EF4-FFF2-40B4-BE49-F238E27FC236}">
                <a16:creationId xmlns:a16="http://schemas.microsoft.com/office/drawing/2014/main" id="{C575532F-0858-F04D-8C45-D42B2A98D53A}"/>
              </a:ext>
            </a:extLst>
          </p:cNvPr>
          <p:cNvSpPr/>
          <p:nvPr/>
        </p:nvSpPr>
        <p:spPr>
          <a:xfrm>
            <a:off x="3197361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18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3" name="Rectangle 130">
            <a:extLst>
              <a:ext uri="{FF2B5EF4-FFF2-40B4-BE49-F238E27FC236}">
                <a16:creationId xmlns:a16="http://schemas.microsoft.com/office/drawing/2014/main" id="{8CF35FFF-E1F2-1A43-8763-9A53D2CEF8BF}"/>
              </a:ext>
            </a:extLst>
          </p:cNvPr>
          <p:cNvSpPr/>
          <p:nvPr/>
        </p:nvSpPr>
        <p:spPr>
          <a:xfrm>
            <a:off x="4194946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19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4" name="Rectangle 131">
            <a:extLst>
              <a:ext uri="{FF2B5EF4-FFF2-40B4-BE49-F238E27FC236}">
                <a16:creationId xmlns:a16="http://schemas.microsoft.com/office/drawing/2014/main" id="{C01CF74B-4A43-264F-9854-6384FD1D5706}"/>
              </a:ext>
            </a:extLst>
          </p:cNvPr>
          <p:cNvSpPr/>
          <p:nvPr/>
        </p:nvSpPr>
        <p:spPr>
          <a:xfrm>
            <a:off x="5192531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20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6" name="Rectangle 132">
            <a:extLst>
              <a:ext uri="{FF2B5EF4-FFF2-40B4-BE49-F238E27FC236}">
                <a16:creationId xmlns:a16="http://schemas.microsoft.com/office/drawing/2014/main" id="{7B499C75-DEAE-C044-B905-1D5711434286}"/>
              </a:ext>
            </a:extLst>
          </p:cNvPr>
          <p:cNvSpPr/>
          <p:nvPr/>
        </p:nvSpPr>
        <p:spPr>
          <a:xfrm>
            <a:off x="6190118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21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7" name="Rectangle 133">
            <a:extLst>
              <a:ext uri="{FF2B5EF4-FFF2-40B4-BE49-F238E27FC236}">
                <a16:creationId xmlns:a16="http://schemas.microsoft.com/office/drawing/2014/main" id="{0618DE93-1A5D-EA49-A754-58B7A34BDA13}"/>
              </a:ext>
            </a:extLst>
          </p:cNvPr>
          <p:cNvSpPr/>
          <p:nvPr/>
        </p:nvSpPr>
        <p:spPr>
          <a:xfrm>
            <a:off x="7187703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22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8" name="Rectangle 134">
            <a:extLst>
              <a:ext uri="{FF2B5EF4-FFF2-40B4-BE49-F238E27FC236}">
                <a16:creationId xmlns:a16="http://schemas.microsoft.com/office/drawing/2014/main" id="{6F40D43F-BFAB-6A48-9742-A7564EA39550}"/>
              </a:ext>
            </a:extLst>
          </p:cNvPr>
          <p:cNvSpPr/>
          <p:nvPr/>
        </p:nvSpPr>
        <p:spPr>
          <a:xfrm>
            <a:off x="8185288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23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9" name="Rectangle 128">
            <a:extLst>
              <a:ext uri="{FF2B5EF4-FFF2-40B4-BE49-F238E27FC236}">
                <a16:creationId xmlns:a16="http://schemas.microsoft.com/office/drawing/2014/main" id="{33A7A225-1A72-6A4F-BE66-6AF7136D418D}"/>
              </a:ext>
            </a:extLst>
          </p:cNvPr>
          <p:cNvSpPr/>
          <p:nvPr/>
        </p:nvSpPr>
        <p:spPr>
          <a:xfrm>
            <a:off x="2199775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24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0" name="Rectangle 129">
            <a:extLst>
              <a:ext uri="{FF2B5EF4-FFF2-40B4-BE49-F238E27FC236}">
                <a16:creationId xmlns:a16="http://schemas.microsoft.com/office/drawing/2014/main" id="{3387421B-2874-D345-946E-724875A1F1A8}"/>
              </a:ext>
            </a:extLst>
          </p:cNvPr>
          <p:cNvSpPr/>
          <p:nvPr/>
        </p:nvSpPr>
        <p:spPr>
          <a:xfrm>
            <a:off x="3197361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25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1" name="Rectangle 130">
            <a:extLst>
              <a:ext uri="{FF2B5EF4-FFF2-40B4-BE49-F238E27FC236}">
                <a16:creationId xmlns:a16="http://schemas.microsoft.com/office/drawing/2014/main" id="{40459E00-4E54-A448-969C-67CD098D2AF3}"/>
              </a:ext>
            </a:extLst>
          </p:cNvPr>
          <p:cNvSpPr/>
          <p:nvPr/>
        </p:nvSpPr>
        <p:spPr>
          <a:xfrm>
            <a:off x="4194946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26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2" name="Rectangle 131">
            <a:extLst>
              <a:ext uri="{FF2B5EF4-FFF2-40B4-BE49-F238E27FC236}">
                <a16:creationId xmlns:a16="http://schemas.microsoft.com/office/drawing/2014/main" id="{C44F2F85-FBAF-B943-B8A1-D9F378A7C6A1}"/>
              </a:ext>
            </a:extLst>
          </p:cNvPr>
          <p:cNvSpPr/>
          <p:nvPr/>
        </p:nvSpPr>
        <p:spPr>
          <a:xfrm>
            <a:off x="5192531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27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3" name="Rectangle 132">
            <a:extLst>
              <a:ext uri="{FF2B5EF4-FFF2-40B4-BE49-F238E27FC236}">
                <a16:creationId xmlns:a16="http://schemas.microsoft.com/office/drawing/2014/main" id="{E9F21D80-FE97-A44D-9B33-DB8D9687D7C7}"/>
              </a:ext>
            </a:extLst>
          </p:cNvPr>
          <p:cNvSpPr/>
          <p:nvPr/>
        </p:nvSpPr>
        <p:spPr>
          <a:xfrm>
            <a:off x="6190118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28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4" name="Rectangle 133">
            <a:extLst>
              <a:ext uri="{FF2B5EF4-FFF2-40B4-BE49-F238E27FC236}">
                <a16:creationId xmlns:a16="http://schemas.microsoft.com/office/drawing/2014/main" id="{0F345AF1-0F76-5C47-ADC9-CAEE3183BC16}"/>
              </a:ext>
            </a:extLst>
          </p:cNvPr>
          <p:cNvSpPr/>
          <p:nvPr/>
        </p:nvSpPr>
        <p:spPr>
          <a:xfrm>
            <a:off x="7187703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29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5" name="Rectangle 134">
            <a:extLst>
              <a:ext uri="{FF2B5EF4-FFF2-40B4-BE49-F238E27FC236}">
                <a16:creationId xmlns:a16="http://schemas.microsoft.com/office/drawing/2014/main" id="{7DBB3480-F16A-104C-B432-0C3B7E96B878}"/>
              </a:ext>
            </a:extLst>
          </p:cNvPr>
          <p:cNvSpPr/>
          <p:nvPr/>
        </p:nvSpPr>
        <p:spPr>
          <a:xfrm>
            <a:off x="8185288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30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6" name="Rectangle 128">
            <a:extLst>
              <a:ext uri="{FF2B5EF4-FFF2-40B4-BE49-F238E27FC236}">
                <a16:creationId xmlns:a16="http://schemas.microsoft.com/office/drawing/2014/main" id="{EFC3DB48-99BF-FE4E-BE03-B042D334C072}"/>
              </a:ext>
            </a:extLst>
          </p:cNvPr>
          <p:cNvSpPr/>
          <p:nvPr/>
        </p:nvSpPr>
        <p:spPr>
          <a:xfrm>
            <a:off x="2199775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31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8" name="Rectangle 130">
            <a:extLst>
              <a:ext uri="{FF2B5EF4-FFF2-40B4-BE49-F238E27FC236}">
                <a16:creationId xmlns:a16="http://schemas.microsoft.com/office/drawing/2014/main" id="{EAF58FBB-E013-6340-A36B-25644C097EF6}"/>
              </a:ext>
            </a:extLst>
          </p:cNvPr>
          <p:cNvSpPr/>
          <p:nvPr/>
        </p:nvSpPr>
        <p:spPr>
          <a:xfrm>
            <a:off x="4194946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2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99" name="Rectangle 131">
            <a:extLst>
              <a:ext uri="{FF2B5EF4-FFF2-40B4-BE49-F238E27FC236}">
                <a16:creationId xmlns:a16="http://schemas.microsoft.com/office/drawing/2014/main" id="{FC04BF76-C53B-C24A-9247-6705012477B9}"/>
              </a:ext>
            </a:extLst>
          </p:cNvPr>
          <p:cNvSpPr/>
          <p:nvPr/>
        </p:nvSpPr>
        <p:spPr>
          <a:xfrm>
            <a:off x="5192531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3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00" name="Rectangle 132">
            <a:extLst>
              <a:ext uri="{FF2B5EF4-FFF2-40B4-BE49-F238E27FC236}">
                <a16:creationId xmlns:a16="http://schemas.microsoft.com/office/drawing/2014/main" id="{9F817736-315A-7043-A257-09E530A6118F}"/>
              </a:ext>
            </a:extLst>
          </p:cNvPr>
          <p:cNvSpPr/>
          <p:nvPr/>
        </p:nvSpPr>
        <p:spPr>
          <a:xfrm>
            <a:off x="6190118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4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02" name="Rectangle 133">
            <a:extLst>
              <a:ext uri="{FF2B5EF4-FFF2-40B4-BE49-F238E27FC236}">
                <a16:creationId xmlns:a16="http://schemas.microsoft.com/office/drawing/2014/main" id="{64AD852D-AE5E-6542-9B53-7700DB766FDC}"/>
              </a:ext>
            </a:extLst>
          </p:cNvPr>
          <p:cNvSpPr/>
          <p:nvPr/>
        </p:nvSpPr>
        <p:spPr>
          <a:xfrm>
            <a:off x="7187703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5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14" name="Rectangle 134">
            <a:extLst>
              <a:ext uri="{FF2B5EF4-FFF2-40B4-BE49-F238E27FC236}">
                <a16:creationId xmlns:a16="http://schemas.microsoft.com/office/drawing/2014/main" id="{1AB20FD3-4CAF-DE43-BE23-F7B3EBD14B49}"/>
              </a:ext>
            </a:extLst>
          </p:cNvPr>
          <p:cNvSpPr/>
          <p:nvPr/>
        </p:nvSpPr>
        <p:spPr>
          <a:xfrm>
            <a:off x="8185288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6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57" name="Rectangle 147">
            <a:extLst>
              <a:ext uri="{FF2B5EF4-FFF2-40B4-BE49-F238E27FC236}">
                <a16:creationId xmlns:a16="http://schemas.microsoft.com/office/drawing/2014/main" id="{CD073C8A-132A-4E4D-AEA4-D7D0566C2A9F}"/>
              </a:ext>
            </a:extLst>
          </p:cNvPr>
          <p:cNvSpPr/>
          <p:nvPr/>
        </p:nvSpPr>
        <p:spPr>
          <a:xfrm>
            <a:off x="3187203" y="8202677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1 </a:t>
            </a:r>
            <a:r>
              <a:rPr lang="ru-RU" sz="1949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фев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DAA3AD21-9FC3-E25D-DFF6-F3AC11E39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98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408028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: Single Corner Rounded 79">
            <a:extLst>
              <a:ext uri="{FF2B5EF4-FFF2-40B4-BE49-F238E27FC236}">
                <a16:creationId xmlns:a16="http://schemas.microsoft.com/office/drawing/2014/main" id="{8BF845E3-C92E-442B-9993-9FB17486D780}"/>
              </a:ext>
            </a:extLst>
          </p:cNvPr>
          <p:cNvSpPr/>
          <p:nvPr/>
        </p:nvSpPr>
        <p:spPr>
          <a:xfrm>
            <a:off x="719138" y="1316472"/>
            <a:ext cx="7605307" cy="7077228"/>
          </a:xfrm>
          <a:prstGeom prst="round1Rect">
            <a:avLst>
              <a:gd name="adj" fmla="val 50000"/>
            </a:avLst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sp>
        <p:nvSpPr>
          <p:cNvPr id="101" name="Rectangle: Rounded Corners 5">
            <a:extLst>
              <a:ext uri="{FF2B5EF4-FFF2-40B4-BE49-F238E27FC236}">
                <a16:creationId xmlns:a16="http://schemas.microsoft.com/office/drawing/2014/main" id="{663958D2-CCF0-455A-A76F-1EDEC7662C82}"/>
              </a:ext>
            </a:extLst>
          </p:cNvPr>
          <p:cNvSpPr/>
          <p:nvPr/>
        </p:nvSpPr>
        <p:spPr>
          <a:xfrm>
            <a:off x="1888670" y="2243304"/>
            <a:ext cx="7605309" cy="7077228"/>
          </a:xfrm>
          <a:prstGeom prst="roundRect">
            <a:avLst>
              <a:gd name="adj" fmla="val 5529"/>
            </a:avLst>
          </a:prstGeom>
          <a:solidFill>
            <a:srgbClr val="202426"/>
          </a:solidFill>
          <a:ln>
            <a:noFill/>
          </a:ln>
          <a:effectLst>
            <a:outerShdw blurRad="838200" dist="381000" dir="5400000" sx="96000" sy="96000" algn="t" rotWithShape="0">
              <a:prstClr val="black">
                <a:alpha val="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E7C280-D5B6-481C-8312-EB2185CB126F}"/>
              </a:ext>
            </a:extLst>
          </p:cNvPr>
          <p:cNvGrpSpPr/>
          <p:nvPr/>
        </p:nvGrpSpPr>
        <p:grpSpPr>
          <a:xfrm>
            <a:off x="2664506" y="2557958"/>
            <a:ext cx="6053660" cy="792076"/>
            <a:chOff x="1640741" y="1568049"/>
            <a:chExt cx="3727719" cy="487743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0C93850-BA43-496E-BCB5-CB6AE828ED68}"/>
                </a:ext>
              </a:extLst>
            </p:cNvPr>
            <p:cNvSpPr txBox="1"/>
            <p:nvPr/>
          </p:nvSpPr>
          <p:spPr>
            <a:xfrm>
              <a:off x="1739337" y="1568049"/>
              <a:ext cx="3436680" cy="487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547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Январь </a:t>
              </a:r>
              <a:r>
                <a:rPr lang="en-US" sz="4547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202</a:t>
              </a:r>
              <a:r>
                <a:rPr lang="ru-RU" sz="4547" dirty="0">
                  <a:solidFill>
                    <a:schemeClr val="tx1"/>
                  </a:solidFill>
                  <a:latin typeface="TINKOFFSANS-MEDIUM" panose="02000506050000020004" pitchFamily="2" charset="0"/>
                  <a:cs typeface="Arial" panose="020B0604020202020204" pitchFamily="34" charset="0"/>
                </a:rPr>
                <a:t>4</a:t>
              </a:r>
              <a:endParaRPr lang="en-US" sz="4547" dirty="0">
                <a:solidFill>
                  <a:schemeClr val="tx1"/>
                </a:solidFill>
                <a:latin typeface="TINKOFFSANS-MEDIUM" panose="02000506050000020004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89947D6-89D4-42DB-BD88-92E1F74E497E}"/>
                </a:ext>
              </a:extLst>
            </p:cNvPr>
            <p:cNvGrpSpPr/>
            <p:nvPr/>
          </p:nvGrpSpPr>
          <p:grpSpPr>
            <a:xfrm>
              <a:off x="1640741" y="1758440"/>
              <a:ext cx="3727719" cy="145426"/>
              <a:chOff x="1719566" y="1821504"/>
              <a:chExt cx="3727719" cy="145426"/>
            </a:xfrm>
          </p:grpSpPr>
          <p:sp>
            <p:nvSpPr>
              <p:cNvPr id="105" name="Isosceles Triangle 28">
                <a:extLst>
                  <a:ext uri="{FF2B5EF4-FFF2-40B4-BE49-F238E27FC236}">
                    <a16:creationId xmlns:a16="http://schemas.microsoft.com/office/drawing/2014/main" id="{70CF2D6D-12F8-42D1-B024-46D1993EC27E}"/>
                  </a:ext>
                </a:extLst>
              </p:cNvPr>
              <p:cNvSpPr/>
              <p:nvPr/>
            </p:nvSpPr>
            <p:spPr>
              <a:xfrm rot="5400000">
                <a:off x="5311893" y="1831536"/>
                <a:ext cx="145422" cy="125362"/>
              </a:xfrm>
              <a:prstGeom prst="triangl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  <p:sp>
            <p:nvSpPr>
              <p:cNvPr id="106" name="Isosceles Triangle 28">
                <a:extLst>
                  <a:ext uri="{FF2B5EF4-FFF2-40B4-BE49-F238E27FC236}">
                    <a16:creationId xmlns:a16="http://schemas.microsoft.com/office/drawing/2014/main" id="{95370AE0-96C8-459E-BF07-EE13765187B3}"/>
                  </a:ext>
                </a:extLst>
              </p:cNvPr>
              <p:cNvSpPr/>
              <p:nvPr/>
            </p:nvSpPr>
            <p:spPr>
              <a:xfrm rot="16200000" flipH="1">
                <a:off x="1709539" y="1831531"/>
                <a:ext cx="145426" cy="125372"/>
              </a:xfrm>
              <a:prstGeom prst="triangle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923" dirty="0">
                  <a:latin typeface="Tinkoff Sans" panose="02000506050000020004" pitchFamily="2" charset="0"/>
                </a:endParaRPr>
              </a:p>
            </p:txBody>
          </p:sp>
        </p:grpSp>
      </p:grpSp>
      <p:sp>
        <p:nvSpPr>
          <p:cNvPr id="107" name="Rectangle: Single Corner Rounded 106">
            <a:extLst>
              <a:ext uri="{FF2B5EF4-FFF2-40B4-BE49-F238E27FC236}">
                <a16:creationId xmlns:a16="http://schemas.microsoft.com/office/drawing/2014/main" id="{45853C4E-7583-4F07-8AAC-F3972132F068}"/>
              </a:ext>
            </a:extLst>
          </p:cNvPr>
          <p:cNvSpPr/>
          <p:nvPr/>
        </p:nvSpPr>
        <p:spPr>
          <a:xfrm flipH="1">
            <a:off x="2199775" y="3743741"/>
            <a:ext cx="997586" cy="739011"/>
          </a:xfrm>
          <a:prstGeom prst="round1Rect">
            <a:avLst>
              <a:gd name="adj" fmla="val 3480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П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422A896-6549-4F9B-B1FE-EF9D9D4598DB}"/>
              </a:ext>
            </a:extLst>
          </p:cNvPr>
          <p:cNvSpPr/>
          <p:nvPr/>
        </p:nvSpPr>
        <p:spPr>
          <a:xfrm>
            <a:off x="3197361" y="3743741"/>
            <a:ext cx="997586" cy="739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В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DE03532-829C-44FA-AFFD-DFD4B416D5E2}"/>
              </a:ext>
            </a:extLst>
          </p:cNvPr>
          <p:cNvSpPr/>
          <p:nvPr/>
        </p:nvSpPr>
        <p:spPr>
          <a:xfrm>
            <a:off x="4194946" y="3743741"/>
            <a:ext cx="997586" cy="739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С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6755D91-CE75-47F0-B910-D2CE36EEC83B}"/>
              </a:ext>
            </a:extLst>
          </p:cNvPr>
          <p:cNvSpPr/>
          <p:nvPr/>
        </p:nvSpPr>
        <p:spPr>
          <a:xfrm>
            <a:off x="5192531" y="3743741"/>
            <a:ext cx="997586" cy="739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Ч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32EFF7A-4FE4-4CCA-837A-CFFD87D5B202}"/>
              </a:ext>
            </a:extLst>
          </p:cNvPr>
          <p:cNvSpPr/>
          <p:nvPr/>
        </p:nvSpPr>
        <p:spPr>
          <a:xfrm>
            <a:off x="6190118" y="3743741"/>
            <a:ext cx="997586" cy="739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П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DCA0305-1630-47E1-9FFD-8D730E7BB88E}"/>
              </a:ext>
            </a:extLst>
          </p:cNvPr>
          <p:cNvSpPr/>
          <p:nvPr/>
        </p:nvSpPr>
        <p:spPr>
          <a:xfrm>
            <a:off x="7187703" y="3743741"/>
            <a:ext cx="997586" cy="739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С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13" name="Rectangle: Single Corner Rounded 112">
            <a:extLst>
              <a:ext uri="{FF2B5EF4-FFF2-40B4-BE49-F238E27FC236}">
                <a16:creationId xmlns:a16="http://schemas.microsoft.com/office/drawing/2014/main" id="{36283746-55EB-497C-9A28-6EE9D4D2A21D}"/>
              </a:ext>
            </a:extLst>
          </p:cNvPr>
          <p:cNvSpPr/>
          <p:nvPr/>
        </p:nvSpPr>
        <p:spPr>
          <a:xfrm>
            <a:off x="8185288" y="3743741"/>
            <a:ext cx="997586" cy="739011"/>
          </a:xfrm>
          <a:prstGeom prst="round1Rect">
            <a:avLst>
              <a:gd name="adj" fmla="val 33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2"/>
                </a:solidFill>
                <a:latin typeface="Tinkoff Sans" panose="02000506050000020004" pitchFamily="2" charset="0"/>
              </a:rPr>
              <a:t>В</a:t>
            </a:r>
            <a:endParaRPr lang="en-US" sz="1949" dirty="0">
              <a:solidFill>
                <a:schemeClr val="bg2"/>
              </a:solidFill>
              <a:latin typeface="Tinkoff Sans" panose="02000506050000020004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69CC7A0-DBC6-4885-BC3D-C6F598408426}"/>
              </a:ext>
            </a:extLst>
          </p:cNvPr>
          <p:cNvSpPr/>
          <p:nvPr/>
        </p:nvSpPr>
        <p:spPr>
          <a:xfrm>
            <a:off x="2199775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2</a:t>
            </a:r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7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6DCE2C2-B83C-42FB-9E8D-5CCDDB4A58D9}"/>
              </a:ext>
            </a:extLst>
          </p:cNvPr>
          <p:cNvSpPr/>
          <p:nvPr/>
        </p:nvSpPr>
        <p:spPr>
          <a:xfrm>
            <a:off x="3197361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2</a:t>
            </a:r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8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C431AD8D-9296-4657-B8F1-D9C0442BEC35}"/>
              </a:ext>
            </a:extLst>
          </p:cNvPr>
          <p:cNvSpPr/>
          <p:nvPr/>
        </p:nvSpPr>
        <p:spPr>
          <a:xfrm>
            <a:off x="4194946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2</a:t>
            </a:r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9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2058968-D74A-4F2D-AB18-9C18D9406365}"/>
              </a:ext>
            </a:extLst>
          </p:cNvPr>
          <p:cNvSpPr/>
          <p:nvPr/>
        </p:nvSpPr>
        <p:spPr>
          <a:xfrm>
            <a:off x="5192531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30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A8B9128-6205-4A5D-A967-5B9BF0EE0B2A}"/>
              </a:ext>
            </a:extLst>
          </p:cNvPr>
          <p:cNvSpPr/>
          <p:nvPr/>
        </p:nvSpPr>
        <p:spPr>
          <a:xfrm>
            <a:off x="6190118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31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2EA35B7-EA02-4D82-9891-7F129B217E1A}"/>
              </a:ext>
            </a:extLst>
          </p:cNvPr>
          <p:cNvSpPr/>
          <p:nvPr/>
        </p:nvSpPr>
        <p:spPr>
          <a:xfrm>
            <a:off x="7187703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 янв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2661E9A-A1D6-4A33-AAE8-50BDA354678A}"/>
              </a:ext>
            </a:extLst>
          </p:cNvPr>
          <p:cNvSpPr/>
          <p:nvPr/>
        </p:nvSpPr>
        <p:spPr>
          <a:xfrm>
            <a:off x="8185288" y="45292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939B1EE-7C38-45E9-ABC4-CE819E5EAE71}"/>
              </a:ext>
            </a:extLst>
          </p:cNvPr>
          <p:cNvSpPr/>
          <p:nvPr/>
        </p:nvSpPr>
        <p:spPr>
          <a:xfrm>
            <a:off x="2199775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949" dirty="0">
                <a:solidFill>
                  <a:schemeClr val="tx1"/>
                </a:solidFill>
                <a:latin typeface="Tinkoff Sans" panose="02000506050000020004" pitchFamily="2" charset="0"/>
              </a:rPr>
              <a:t>3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BDDAD65-172D-4707-844F-B833A9832F4C}"/>
              </a:ext>
            </a:extLst>
          </p:cNvPr>
          <p:cNvSpPr/>
          <p:nvPr/>
        </p:nvSpPr>
        <p:spPr>
          <a:xfrm>
            <a:off x="3197361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4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70B7743-2BAD-4476-B6F2-7F63922852A6}"/>
              </a:ext>
            </a:extLst>
          </p:cNvPr>
          <p:cNvSpPr/>
          <p:nvPr/>
        </p:nvSpPr>
        <p:spPr>
          <a:xfrm>
            <a:off x="4194946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5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8F2A1FF-6057-4FDF-A838-EA2F9359A485}"/>
              </a:ext>
            </a:extLst>
          </p:cNvPr>
          <p:cNvSpPr/>
          <p:nvPr/>
        </p:nvSpPr>
        <p:spPr>
          <a:xfrm>
            <a:off x="5192531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6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2639352-8A58-417B-BC79-209584DBE5FD}"/>
              </a:ext>
            </a:extLst>
          </p:cNvPr>
          <p:cNvSpPr/>
          <p:nvPr/>
        </p:nvSpPr>
        <p:spPr>
          <a:xfrm>
            <a:off x="6190118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7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4AB08EF-9EC7-4B83-8F70-E023B5745F0C}"/>
              </a:ext>
            </a:extLst>
          </p:cNvPr>
          <p:cNvSpPr/>
          <p:nvPr/>
        </p:nvSpPr>
        <p:spPr>
          <a:xfrm>
            <a:off x="7187703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8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8DE2800-58ED-49A3-98AF-2130A8C3E81F}"/>
              </a:ext>
            </a:extLst>
          </p:cNvPr>
          <p:cNvSpPr/>
          <p:nvPr/>
        </p:nvSpPr>
        <p:spPr>
          <a:xfrm>
            <a:off x="8185288" y="5199634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9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2" name="Rectangle 128">
            <a:extLst>
              <a:ext uri="{FF2B5EF4-FFF2-40B4-BE49-F238E27FC236}">
                <a16:creationId xmlns:a16="http://schemas.microsoft.com/office/drawing/2014/main" id="{69CC09FB-79FC-824D-BA47-A1E80E5172B5}"/>
              </a:ext>
            </a:extLst>
          </p:cNvPr>
          <p:cNvSpPr/>
          <p:nvPr/>
        </p:nvSpPr>
        <p:spPr>
          <a:xfrm>
            <a:off x="2199775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10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3" name="Rectangle 129">
            <a:extLst>
              <a:ext uri="{FF2B5EF4-FFF2-40B4-BE49-F238E27FC236}">
                <a16:creationId xmlns:a16="http://schemas.microsoft.com/office/drawing/2014/main" id="{5FE00D06-FE07-6944-8B22-06B7A3543727}"/>
              </a:ext>
            </a:extLst>
          </p:cNvPr>
          <p:cNvSpPr/>
          <p:nvPr/>
        </p:nvSpPr>
        <p:spPr>
          <a:xfrm>
            <a:off x="3197361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11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4" name="Rectangle 130">
            <a:extLst>
              <a:ext uri="{FF2B5EF4-FFF2-40B4-BE49-F238E27FC236}">
                <a16:creationId xmlns:a16="http://schemas.microsoft.com/office/drawing/2014/main" id="{9CB9F26B-B5C9-3949-8503-CC4C61F0C453}"/>
              </a:ext>
            </a:extLst>
          </p:cNvPr>
          <p:cNvSpPr/>
          <p:nvPr/>
        </p:nvSpPr>
        <p:spPr>
          <a:xfrm>
            <a:off x="4194946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12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5" name="Rectangle 131">
            <a:extLst>
              <a:ext uri="{FF2B5EF4-FFF2-40B4-BE49-F238E27FC236}">
                <a16:creationId xmlns:a16="http://schemas.microsoft.com/office/drawing/2014/main" id="{AEE206FB-20EE-B941-A8E1-7CC2C96E0D28}"/>
              </a:ext>
            </a:extLst>
          </p:cNvPr>
          <p:cNvSpPr/>
          <p:nvPr/>
        </p:nvSpPr>
        <p:spPr>
          <a:xfrm>
            <a:off x="5192531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13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6" name="Rectangle 132">
            <a:extLst>
              <a:ext uri="{FF2B5EF4-FFF2-40B4-BE49-F238E27FC236}">
                <a16:creationId xmlns:a16="http://schemas.microsoft.com/office/drawing/2014/main" id="{81FC8D62-A087-F74B-ABDB-C76F41F7FB76}"/>
              </a:ext>
            </a:extLst>
          </p:cNvPr>
          <p:cNvSpPr/>
          <p:nvPr/>
        </p:nvSpPr>
        <p:spPr>
          <a:xfrm>
            <a:off x="6190118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14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7" name="Rectangle 133">
            <a:extLst>
              <a:ext uri="{FF2B5EF4-FFF2-40B4-BE49-F238E27FC236}">
                <a16:creationId xmlns:a16="http://schemas.microsoft.com/office/drawing/2014/main" id="{A4CD74DE-23AE-AD43-B9A8-5121A9714906}"/>
              </a:ext>
            </a:extLst>
          </p:cNvPr>
          <p:cNvSpPr/>
          <p:nvPr/>
        </p:nvSpPr>
        <p:spPr>
          <a:xfrm>
            <a:off x="7187703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15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8" name="Rectangle 134">
            <a:extLst>
              <a:ext uri="{FF2B5EF4-FFF2-40B4-BE49-F238E27FC236}">
                <a16:creationId xmlns:a16="http://schemas.microsoft.com/office/drawing/2014/main" id="{8F803992-3F2A-9C4F-9816-62C95A6B5133}"/>
              </a:ext>
            </a:extLst>
          </p:cNvPr>
          <p:cNvSpPr/>
          <p:nvPr/>
        </p:nvSpPr>
        <p:spPr>
          <a:xfrm>
            <a:off x="8185288" y="59401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16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79" name="Rectangle 128">
            <a:extLst>
              <a:ext uri="{FF2B5EF4-FFF2-40B4-BE49-F238E27FC236}">
                <a16:creationId xmlns:a16="http://schemas.microsoft.com/office/drawing/2014/main" id="{35BE0898-FD58-7145-ACD8-B136AE4B4976}"/>
              </a:ext>
            </a:extLst>
          </p:cNvPr>
          <p:cNvSpPr/>
          <p:nvPr/>
        </p:nvSpPr>
        <p:spPr>
          <a:xfrm>
            <a:off x="2199775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17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1" name="Rectangle 129">
            <a:extLst>
              <a:ext uri="{FF2B5EF4-FFF2-40B4-BE49-F238E27FC236}">
                <a16:creationId xmlns:a16="http://schemas.microsoft.com/office/drawing/2014/main" id="{C575532F-0858-F04D-8C45-D42B2A98D53A}"/>
              </a:ext>
            </a:extLst>
          </p:cNvPr>
          <p:cNvSpPr/>
          <p:nvPr/>
        </p:nvSpPr>
        <p:spPr>
          <a:xfrm>
            <a:off x="3197361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18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3" name="Rectangle 130">
            <a:extLst>
              <a:ext uri="{FF2B5EF4-FFF2-40B4-BE49-F238E27FC236}">
                <a16:creationId xmlns:a16="http://schemas.microsoft.com/office/drawing/2014/main" id="{8CF35FFF-E1F2-1A43-8763-9A53D2CEF8BF}"/>
              </a:ext>
            </a:extLst>
          </p:cNvPr>
          <p:cNvSpPr/>
          <p:nvPr/>
        </p:nvSpPr>
        <p:spPr>
          <a:xfrm>
            <a:off x="4194946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19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4" name="Rectangle 131">
            <a:extLst>
              <a:ext uri="{FF2B5EF4-FFF2-40B4-BE49-F238E27FC236}">
                <a16:creationId xmlns:a16="http://schemas.microsoft.com/office/drawing/2014/main" id="{C01CF74B-4A43-264F-9854-6384FD1D5706}"/>
              </a:ext>
            </a:extLst>
          </p:cNvPr>
          <p:cNvSpPr/>
          <p:nvPr/>
        </p:nvSpPr>
        <p:spPr>
          <a:xfrm>
            <a:off x="5192531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20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6" name="Rectangle 132">
            <a:extLst>
              <a:ext uri="{FF2B5EF4-FFF2-40B4-BE49-F238E27FC236}">
                <a16:creationId xmlns:a16="http://schemas.microsoft.com/office/drawing/2014/main" id="{7B499C75-DEAE-C044-B905-1D5711434286}"/>
              </a:ext>
            </a:extLst>
          </p:cNvPr>
          <p:cNvSpPr/>
          <p:nvPr/>
        </p:nvSpPr>
        <p:spPr>
          <a:xfrm>
            <a:off x="6190118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21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7" name="Rectangle 133">
            <a:extLst>
              <a:ext uri="{FF2B5EF4-FFF2-40B4-BE49-F238E27FC236}">
                <a16:creationId xmlns:a16="http://schemas.microsoft.com/office/drawing/2014/main" id="{0618DE93-1A5D-EA49-A754-58B7A34BDA13}"/>
              </a:ext>
            </a:extLst>
          </p:cNvPr>
          <p:cNvSpPr/>
          <p:nvPr/>
        </p:nvSpPr>
        <p:spPr>
          <a:xfrm>
            <a:off x="7187703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22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8" name="Rectangle 134">
            <a:extLst>
              <a:ext uri="{FF2B5EF4-FFF2-40B4-BE49-F238E27FC236}">
                <a16:creationId xmlns:a16="http://schemas.microsoft.com/office/drawing/2014/main" id="{6F40D43F-BFAB-6A48-9742-A7564EA39550}"/>
              </a:ext>
            </a:extLst>
          </p:cNvPr>
          <p:cNvSpPr/>
          <p:nvPr/>
        </p:nvSpPr>
        <p:spPr>
          <a:xfrm>
            <a:off x="8185288" y="670590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23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9" name="Rectangle 128">
            <a:extLst>
              <a:ext uri="{FF2B5EF4-FFF2-40B4-BE49-F238E27FC236}">
                <a16:creationId xmlns:a16="http://schemas.microsoft.com/office/drawing/2014/main" id="{33A7A225-1A72-6A4F-BE66-6AF7136D418D}"/>
              </a:ext>
            </a:extLst>
          </p:cNvPr>
          <p:cNvSpPr/>
          <p:nvPr/>
        </p:nvSpPr>
        <p:spPr>
          <a:xfrm>
            <a:off x="2199775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24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0" name="Rectangle 129">
            <a:extLst>
              <a:ext uri="{FF2B5EF4-FFF2-40B4-BE49-F238E27FC236}">
                <a16:creationId xmlns:a16="http://schemas.microsoft.com/office/drawing/2014/main" id="{3387421B-2874-D345-946E-724875A1F1A8}"/>
              </a:ext>
            </a:extLst>
          </p:cNvPr>
          <p:cNvSpPr/>
          <p:nvPr/>
        </p:nvSpPr>
        <p:spPr>
          <a:xfrm>
            <a:off x="3197361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25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1" name="Rectangle 130">
            <a:extLst>
              <a:ext uri="{FF2B5EF4-FFF2-40B4-BE49-F238E27FC236}">
                <a16:creationId xmlns:a16="http://schemas.microsoft.com/office/drawing/2014/main" id="{40459E00-4E54-A448-969C-67CD098D2AF3}"/>
              </a:ext>
            </a:extLst>
          </p:cNvPr>
          <p:cNvSpPr/>
          <p:nvPr/>
        </p:nvSpPr>
        <p:spPr>
          <a:xfrm>
            <a:off x="4194946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26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2" name="Rectangle 131">
            <a:extLst>
              <a:ext uri="{FF2B5EF4-FFF2-40B4-BE49-F238E27FC236}">
                <a16:creationId xmlns:a16="http://schemas.microsoft.com/office/drawing/2014/main" id="{C44F2F85-FBAF-B943-B8A1-D9F378A7C6A1}"/>
              </a:ext>
            </a:extLst>
          </p:cNvPr>
          <p:cNvSpPr/>
          <p:nvPr/>
        </p:nvSpPr>
        <p:spPr>
          <a:xfrm>
            <a:off x="5192531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27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3" name="Rectangle 132">
            <a:extLst>
              <a:ext uri="{FF2B5EF4-FFF2-40B4-BE49-F238E27FC236}">
                <a16:creationId xmlns:a16="http://schemas.microsoft.com/office/drawing/2014/main" id="{E9F21D80-FE97-A44D-9B33-DB8D9687D7C7}"/>
              </a:ext>
            </a:extLst>
          </p:cNvPr>
          <p:cNvSpPr/>
          <p:nvPr/>
        </p:nvSpPr>
        <p:spPr>
          <a:xfrm>
            <a:off x="6190118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28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4" name="Rectangle 133">
            <a:extLst>
              <a:ext uri="{FF2B5EF4-FFF2-40B4-BE49-F238E27FC236}">
                <a16:creationId xmlns:a16="http://schemas.microsoft.com/office/drawing/2014/main" id="{0F345AF1-0F76-5C47-ADC9-CAEE3183BC16}"/>
              </a:ext>
            </a:extLst>
          </p:cNvPr>
          <p:cNvSpPr/>
          <p:nvPr/>
        </p:nvSpPr>
        <p:spPr>
          <a:xfrm>
            <a:off x="7187703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29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5" name="Rectangle 134">
            <a:extLst>
              <a:ext uri="{FF2B5EF4-FFF2-40B4-BE49-F238E27FC236}">
                <a16:creationId xmlns:a16="http://schemas.microsoft.com/office/drawing/2014/main" id="{7DBB3480-F16A-104C-B432-0C3B7E96B878}"/>
              </a:ext>
            </a:extLst>
          </p:cNvPr>
          <p:cNvSpPr/>
          <p:nvPr/>
        </p:nvSpPr>
        <p:spPr>
          <a:xfrm>
            <a:off x="8185288" y="7448842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30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6" name="Rectangle 128">
            <a:extLst>
              <a:ext uri="{FF2B5EF4-FFF2-40B4-BE49-F238E27FC236}">
                <a16:creationId xmlns:a16="http://schemas.microsoft.com/office/drawing/2014/main" id="{EFC3DB48-99BF-FE4E-BE03-B042D334C072}"/>
              </a:ext>
            </a:extLst>
          </p:cNvPr>
          <p:cNvSpPr/>
          <p:nvPr/>
        </p:nvSpPr>
        <p:spPr>
          <a:xfrm>
            <a:off x="2199775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tx1"/>
                </a:solidFill>
                <a:latin typeface="Tinkoff Sans" panose="02000506050000020004" pitchFamily="2" charset="0"/>
              </a:rPr>
              <a:t>31</a:t>
            </a:r>
            <a:endParaRPr lang="en-US" sz="1949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98" name="Rectangle 130">
            <a:extLst>
              <a:ext uri="{FF2B5EF4-FFF2-40B4-BE49-F238E27FC236}">
                <a16:creationId xmlns:a16="http://schemas.microsoft.com/office/drawing/2014/main" id="{EAF58FBB-E013-6340-A36B-25644C097EF6}"/>
              </a:ext>
            </a:extLst>
          </p:cNvPr>
          <p:cNvSpPr/>
          <p:nvPr/>
        </p:nvSpPr>
        <p:spPr>
          <a:xfrm>
            <a:off x="4194946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2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99" name="Rectangle 131">
            <a:extLst>
              <a:ext uri="{FF2B5EF4-FFF2-40B4-BE49-F238E27FC236}">
                <a16:creationId xmlns:a16="http://schemas.microsoft.com/office/drawing/2014/main" id="{FC04BF76-C53B-C24A-9247-6705012477B9}"/>
              </a:ext>
            </a:extLst>
          </p:cNvPr>
          <p:cNvSpPr/>
          <p:nvPr/>
        </p:nvSpPr>
        <p:spPr>
          <a:xfrm>
            <a:off x="5192531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3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00" name="Rectangle 132">
            <a:extLst>
              <a:ext uri="{FF2B5EF4-FFF2-40B4-BE49-F238E27FC236}">
                <a16:creationId xmlns:a16="http://schemas.microsoft.com/office/drawing/2014/main" id="{9F817736-315A-7043-A257-09E530A6118F}"/>
              </a:ext>
            </a:extLst>
          </p:cNvPr>
          <p:cNvSpPr/>
          <p:nvPr/>
        </p:nvSpPr>
        <p:spPr>
          <a:xfrm>
            <a:off x="6190118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4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02" name="Rectangle 133">
            <a:extLst>
              <a:ext uri="{FF2B5EF4-FFF2-40B4-BE49-F238E27FC236}">
                <a16:creationId xmlns:a16="http://schemas.microsoft.com/office/drawing/2014/main" id="{64AD852D-AE5E-6542-9B53-7700DB766FDC}"/>
              </a:ext>
            </a:extLst>
          </p:cNvPr>
          <p:cNvSpPr/>
          <p:nvPr/>
        </p:nvSpPr>
        <p:spPr>
          <a:xfrm>
            <a:off x="7187703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5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14" name="Rectangle 134">
            <a:extLst>
              <a:ext uri="{FF2B5EF4-FFF2-40B4-BE49-F238E27FC236}">
                <a16:creationId xmlns:a16="http://schemas.microsoft.com/office/drawing/2014/main" id="{1AB20FD3-4CAF-DE43-BE23-F7B3EBD14B49}"/>
              </a:ext>
            </a:extLst>
          </p:cNvPr>
          <p:cNvSpPr/>
          <p:nvPr/>
        </p:nvSpPr>
        <p:spPr>
          <a:xfrm>
            <a:off x="8185288" y="8195210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6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157" name="Rectangle 147">
            <a:extLst>
              <a:ext uri="{FF2B5EF4-FFF2-40B4-BE49-F238E27FC236}">
                <a16:creationId xmlns:a16="http://schemas.microsoft.com/office/drawing/2014/main" id="{CD073C8A-132A-4E4D-AEA4-D7D0566C2A9F}"/>
              </a:ext>
            </a:extLst>
          </p:cNvPr>
          <p:cNvSpPr/>
          <p:nvPr/>
        </p:nvSpPr>
        <p:spPr>
          <a:xfrm>
            <a:off x="3187203" y="8202677"/>
            <a:ext cx="997586" cy="739011"/>
          </a:xfrm>
          <a:prstGeom prst="rect">
            <a:avLst/>
          </a:prstGeom>
          <a:solidFill>
            <a:schemeClr val="bg1">
              <a:alpha val="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8495" tIns="74247" rIns="148495" bIns="7424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949" dirty="0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1 </a:t>
            </a:r>
            <a:r>
              <a:rPr lang="ru-RU" sz="1949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Tinkoff Sans" panose="02000506050000020004" pitchFamily="2" charset="0"/>
              </a:rPr>
              <a:t>фев</a:t>
            </a:r>
            <a:endParaRPr lang="en-US" sz="1949" dirty="0">
              <a:solidFill>
                <a:schemeClr val="bg1">
                  <a:lumMod val="50000"/>
                  <a:lumOff val="50000"/>
                </a:schemeClr>
              </a:solidFill>
              <a:latin typeface="Tinkoff Sans" panose="02000506050000020004" pitchFamily="2" charset="0"/>
            </a:endParaRPr>
          </a:p>
        </p:txBody>
      </p:sp>
      <p:sp>
        <p:nvSpPr>
          <p:cNvPr id="5" name="Номер слайда 1">
            <a:extLst>
              <a:ext uri="{FF2B5EF4-FFF2-40B4-BE49-F238E27FC236}">
                <a16:creationId xmlns:a16="http://schemas.microsoft.com/office/drawing/2014/main" id="{DAA3AD21-9FC3-E25D-DFF6-F3AC11E39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99</a:t>
            </a:fld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F4366-6A4E-CE10-166D-7019AE11F562}"/>
              </a:ext>
            </a:extLst>
          </p:cNvPr>
          <p:cNvSpPr txBox="1"/>
          <p:nvPr/>
        </p:nvSpPr>
        <p:spPr>
          <a:xfrm>
            <a:off x="10742609" y="2154540"/>
            <a:ext cx="7926391" cy="2791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Заголовок </a:t>
            </a:r>
          </a:p>
          <a:p>
            <a:pPr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с акцентом слайда </a:t>
            </a:r>
            <a:b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</a:b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вашей презентации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C556FC34-CBDD-6454-C87C-AD5C78D9EF30}"/>
              </a:ext>
            </a:extLst>
          </p:cNvPr>
          <p:cNvSpPr/>
          <p:nvPr/>
        </p:nvSpPr>
        <p:spPr>
          <a:xfrm>
            <a:off x="14506041" y="5535388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6" name="Group 126">
            <a:extLst>
              <a:ext uri="{FF2B5EF4-FFF2-40B4-BE49-F238E27FC236}">
                <a16:creationId xmlns:a16="http://schemas.microsoft.com/office/drawing/2014/main" id="{3D754568-CF99-BCE4-E80C-AD894A730F74}"/>
              </a:ext>
            </a:extLst>
          </p:cNvPr>
          <p:cNvGrpSpPr/>
          <p:nvPr/>
        </p:nvGrpSpPr>
        <p:grpSpPr>
          <a:xfrm>
            <a:off x="15235534" y="6335040"/>
            <a:ext cx="1951420" cy="1951420"/>
            <a:chOff x="6991808" y="3767399"/>
            <a:chExt cx="1261241" cy="1261241"/>
          </a:xfrm>
        </p:grpSpPr>
        <p:sp>
          <p:nvSpPr>
            <p:cNvPr id="7" name="Oval 134">
              <a:extLst>
                <a:ext uri="{FF2B5EF4-FFF2-40B4-BE49-F238E27FC236}">
                  <a16:creationId xmlns:a16="http://schemas.microsoft.com/office/drawing/2014/main" id="{12C7E37E-D174-AEAC-53CF-35991AE2B4B8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8" name="Arc 135">
              <a:extLst>
                <a:ext uri="{FF2B5EF4-FFF2-40B4-BE49-F238E27FC236}">
                  <a16:creationId xmlns:a16="http://schemas.microsoft.com/office/drawing/2014/main" id="{835CE8E4-E78F-E6AF-78E2-273DEA712E9F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9271901"/>
                <a:gd name="adj2" fmla="val 16217206"/>
              </a:avLst>
            </a:prstGeom>
            <a:ln w="63500" cap="rnd">
              <a:solidFill>
                <a:srgbClr val="438B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59019B-350E-2B55-AC09-E6B49340C120}"/>
              </a:ext>
            </a:extLst>
          </p:cNvPr>
          <p:cNvSpPr txBox="1"/>
          <p:nvPr/>
        </p:nvSpPr>
        <p:spPr>
          <a:xfrm>
            <a:off x="14759301" y="8493699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79F75-BBF8-7141-1BC3-DB3FFDE6623B}"/>
              </a:ext>
            </a:extLst>
          </p:cNvPr>
          <p:cNvSpPr txBox="1"/>
          <p:nvPr/>
        </p:nvSpPr>
        <p:spPr>
          <a:xfrm>
            <a:off x="14677213" y="5570756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407698-E54B-D7CD-8A9A-BBF78D81DF02}"/>
              </a:ext>
            </a:extLst>
          </p:cNvPr>
          <p:cNvSpPr txBox="1"/>
          <p:nvPr/>
        </p:nvSpPr>
        <p:spPr>
          <a:xfrm>
            <a:off x="15295640" y="6928435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115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E25C43A6-6293-7E2D-1EA1-6AF830F33F39}"/>
              </a:ext>
            </a:extLst>
          </p:cNvPr>
          <p:cNvSpPr/>
          <p:nvPr/>
        </p:nvSpPr>
        <p:spPr>
          <a:xfrm>
            <a:off x="10758096" y="5535388"/>
            <a:ext cx="3410403" cy="3785144"/>
          </a:xfrm>
          <a:prstGeom prst="roundRect">
            <a:avLst>
              <a:gd name="adj" fmla="val 9455"/>
            </a:avLst>
          </a:prstGeom>
          <a:solidFill>
            <a:srgbClr val="3333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923" dirty="0">
              <a:latin typeface="Tinkoff Sans" panose="02000506050000020004" pitchFamily="2" charset="0"/>
            </a:endParaRPr>
          </a:p>
        </p:txBody>
      </p:sp>
      <p:grpSp>
        <p:nvGrpSpPr>
          <p:cNvPr id="13" name="Group 138">
            <a:extLst>
              <a:ext uri="{FF2B5EF4-FFF2-40B4-BE49-F238E27FC236}">
                <a16:creationId xmlns:a16="http://schemas.microsoft.com/office/drawing/2014/main" id="{13D2F6D7-B8D3-4810-8001-46D980518012}"/>
              </a:ext>
            </a:extLst>
          </p:cNvPr>
          <p:cNvGrpSpPr/>
          <p:nvPr/>
        </p:nvGrpSpPr>
        <p:grpSpPr>
          <a:xfrm>
            <a:off x="11487589" y="6335040"/>
            <a:ext cx="1951420" cy="1951420"/>
            <a:chOff x="6991808" y="3767399"/>
            <a:chExt cx="1261241" cy="1261241"/>
          </a:xfrm>
        </p:grpSpPr>
        <p:sp>
          <p:nvSpPr>
            <p:cNvPr id="14" name="Oval 146">
              <a:extLst>
                <a:ext uri="{FF2B5EF4-FFF2-40B4-BE49-F238E27FC236}">
                  <a16:creationId xmlns:a16="http://schemas.microsoft.com/office/drawing/2014/main" id="{19C612F6-983E-612E-792F-9CCA3C8F6EDE}"/>
                </a:ext>
              </a:extLst>
            </p:cNvPr>
            <p:cNvSpPr/>
            <p:nvPr/>
          </p:nvSpPr>
          <p:spPr>
            <a:xfrm>
              <a:off x="6991808" y="3767399"/>
              <a:ext cx="1261241" cy="1261241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A0A1A3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  <p:sp>
          <p:nvSpPr>
            <p:cNvPr id="15" name="Arc 147">
              <a:extLst>
                <a:ext uri="{FF2B5EF4-FFF2-40B4-BE49-F238E27FC236}">
                  <a16:creationId xmlns:a16="http://schemas.microsoft.com/office/drawing/2014/main" id="{ACCEA49E-2580-FB28-64D0-3C8B48F467E3}"/>
                </a:ext>
              </a:extLst>
            </p:cNvPr>
            <p:cNvSpPr/>
            <p:nvPr/>
          </p:nvSpPr>
          <p:spPr>
            <a:xfrm>
              <a:off x="6991808" y="3767399"/>
              <a:ext cx="1261240" cy="1261240"/>
            </a:xfrm>
            <a:prstGeom prst="arc">
              <a:avLst>
                <a:gd name="adj1" fmla="val 1072727"/>
                <a:gd name="adj2" fmla="val 16217206"/>
              </a:avLst>
            </a:prstGeom>
            <a:ln w="635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923" dirty="0">
                <a:latin typeface="Tinkoff Sans" panose="02000506050000020004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51B378-E864-4571-52E5-E507C6331D03}"/>
              </a:ext>
            </a:extLst>
          </p:cNvPr>
          <p:cNvSpPr txBox="1"/>
          <p:nvPr/>
        </p:nvSpPr>
        <p:spPr>
          <a:xfrm>
            <a:off x="11011356" y="8493699"/>
            <a:ext cx="2903886" cy="4847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ts val="3200"/>
              </a:lnSpc>
            </a:pPr>
            <a:r>
              <a:rPr lang="ru-RU" sz="2200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Поле для текста</a:t>
            </a:r>
            <a:endParaRPr lang="en-US" sz="2200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7A5C18-16E1-32CF-B8EB-10B894DD5B5F}"/>
              </a:ext>
            </a:extLst>
          </p:cNvPr>
          <p:cNvSpPr txBox="1"/>
          <p:nvPr/>
        </p:nvSpPr>
        <p:spPr>
          <a:xfrm>
            <a:off x="10929268" y="5570756"/>
            <a:ext cx="1468212" cy="5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949" dirty="0">
                <a:solidFill>
                  <a:schemeClr val="bg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Текст</a:t>
            </a:r>
            <a:endParaRPr lang="en-US" sz="1949" dirty="0">
              <a:solidFill>
                <a:schemeClr val="bg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1E17E0-93F6-884D-3B7F-661366035730}"/>
              </a:ext>
            </a:extLst>
          </p:cNvPr>
          <p:cNvSpPr txBox="1"/>
          <p:nvPr/>
        </p:nvSpPr>
        <p:spPr>
          <a:xfrm>
            <a:off x="11547695" y="6928435"/>
            <a:ext cx="1831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47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32k</a:t>
            </a:r>
          </a:p>
        </p:txBody>
      </p:sp>
    </p:spTree>
    <p:extLst>
      <p:ext uri="{BB962C8B-B14F-4D97-AF65-F5344CB8AC3E}">
        <p14:creationId xmlns:p14="http://schemas.microsoft.com/office/powerpoint/2010/main" val="38038421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Пользовательские 14">
      <a:dk1>
        <a:srgbClr val="FFFFFF"/>
      </a:dk1>
      <a:lt1>
        <a:srgbClr val="C9C9C9"/>
      </a:lt1>
      <a:dk2>
        <a:srgbClr val="1E2024"/>
      </a:dk2>
      <a:lt2>
        <a:srgbClr val="2C3034"/>
      </a:lt2>
      <a:accent1>
        <a:srgbClr val="FFDD2C"/>
      </a:accent1>
      <a:accent2>
        <a:srgbClr val="43474F"/>
      </a:accent2>
      <a:accent3>
        <a:srgbClr val="418BF9"/>
      </a:accent3>
      <a:accent4>
        <a:srgbClr val="575B64"/>
      </a:accent4>
      <a:accent5>
        <a:srgbClr val="AFAFAF"/>
      </a:accent5>
      <a:accent6>
        <a:srgbClr val="FFFFFF"/>
      </a:accent6>
      <a:hlink>
        <a:srgbClr val="418BF9"/>
      </a:hlink>
      <a:folHlink>
        <a:srgbClr val="C9C9C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41467</TotalTime>
  <Words>9362</Words>
  <Application>Microsoft Macintosh PowerPoint</Application>
  <PresentationFormat>Custom</PresentationFormat>
  <Paragraphs>1624</Paragraphs>
  <Slides>117</Slides>
  <Notes>117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4" baseType="lpstr">
      <vt:lpstr>TINKOFFSANS-MEDIUM</vt:lpstr>
      <vt:lpstr>Tinkoff Sans</vt:lpstr>
      <vt:lpstr>Calibri</vt:lpstr>
      <vt:lpstr>Wingdings</vt:lpstr>
      <vt:lpstr>TINKOFFSANS-MEDIUM</vt:lpstr>
      <vt:lpstr>Arial</vt:lpstr>
      <vt:lpstr>Тема Office</vt:lpstr>
      <vt:lpstr>PowerPoint Presentation</vt:lpstr>
      <vt:lpstr>PowerPoint Presentation</vt:lpstr>
      <vt:lpstr>Основ. цвета  используемые          в презентациях</vt:lpstr>
      <vt:lpstr>Основ. цвета  используемые          в презентациях</vt:lpstr>
      <vt:lpstr>PowerPoint Presentation</vt:lpstr>
      <vt:lpstr>PowerPoint Presentation</vt:lpstr>
      <vt:lpstr>PowerPoint Presentation</vt:lpstr>
      <vt:lpstr>Библиотека  иконок</vt:lpstr>
      <vt:lpstr>Библиотека  иконок</vt:lpstr>
      <vt:lpstr>Библиотека  иконок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Имя Фамилия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 Lysenko</cp:lastModifiedBy>
  <cp:revision>700</cp:revision>
  <dcterms:modified xsi:type="dcterms:W3CDTF">2024-10-30T19:38:03Z</dcterms:modified>
</cp:coreProperties>
</file>